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 id="2147483682" r:id="rId2"/>
    <p:sldMasterId id="2147483683" r:id="rId3"/>
  </p:sldMasterIdLst>
  <p:notesMasterIdLst>
    <p:notesMasterId r:id="rId2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Lst>
  <p:sldSz cx="9144000" cy="5143500" type="screen16x9"/>
  <p:notesSz cx="6858000" cy="9144000"/>
  <p:embeddedFontLst>
    <p:embeddedFont>
      <p:font typeface="Calibri" panose="020F0502020204030204" pitchFamily="34" charset="0"/>
      <p:regular r:id="rId21"/>
      <p:bold r:id="rId22"/>
      <p:italic r:id="rId23"/>
      <p:boldItalic r:id="rId24"/>
    </p:embeddedFont>
    <p:embeddedFont>
      <p:font typeface="Comfortaa" pitchFamily="2" charset="0"/>
      <p:regular r:id="rId25"/>
      <p:bold r:id="rId26"/>
    </p:embeddedFont>
    <p:embeddedFont>
      <p:font typeface="Garamond" panose="02020404030301010803" pitchFamily="18" charset="0"/>
      <p:regular r:id="rId27"/>
      <p:bold r:id="rId28"/>
      <p:italic r:id="rId29"/>
      <p:boldItalic r:id="rId30"/>
    </p:embeddedFont>
    <p:embeddedFont>
      <p:font typeface="Merriweather" pitchFamily="2" charset="77"/>
      <p:regular r:id="rId31"/>
      <p:bold r:id="rId32"/>
      <p:italic r:id="rId33"/>
      <p:boldItalic r:id="rId34"/>
    </p:embeddedFont>
    <p:embeddedFont>
      <p:font typeface="Roboto" panose="020000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p:restoredTop sz="94646"/>
  </p:normalViewPr>
  <p:slideViewPr>
    <p:cSldViewPr snapToGrid="0">
      <p:cViewPr varScale="1">
        <p:scale>
          <a:sx n="86" d="100"/>
          <a:sy n="86" d="100"/>
        </p:scale>
        <p:origin x="200" y="10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6.fntdata"/><Relationship Id="rId39" Type="http://schemas.openxmlformats.org/officeDocument/2006/relationships/presProps" Target="presProps.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144387a7da8e9e6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2144387a7da8e9e6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ef8e53945_0_5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ef8e53945_0_5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ef8e53945_0_5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ef8e53945_0_5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ef8e53945_0_5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ef8e53945_0_5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3b96fcda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3b96fcda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4481f8a2f4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4481f8a2f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49d04cbbf7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49d04cbbf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5465485d181907d1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5465485d181907d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4d42920e8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4d42920e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44f47670e0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44f47670e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4b9d04f6db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4b9d04f6db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4b9d04f6db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4b9d04f6d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4b9d04f6db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4b9d04f6db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45082cae97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45082cae97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ef8e53945_0_6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3ef8e53945_0_6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2"/>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4" name="Google Shape;14;p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7" name="Google Shape;17;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5" name="Google Shape;35;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1600"/>
              </a:spcBef>
              <a:spcAft>
                <a:spcPts val="0"/>
              </a:spcAft>
              <a:buClr>
                <a:schemeClr val="lt1"/>
              </a:buClr>
              <a:buSzPts val="1200"/>
              <a:buChar char="○"/>
              <a:defRPr sz="1200">
                <a:solidFill>
                  <a:schemeClr val="lt1"/>
                </a:solidFill>
              </a:defRPr>
            </a:lvl2pPr>
            <a:lvl3pPr marL="1371600" lvl="2" indent="-304800">
              <a:spcBef>
                <a:spcPts val="1600"/>
              </a:spcBef>
              <a:spcAft>
                <a:spcPts val="0"/>
              </a:spcAft>
              <a:buClr>
                <a:schemeClr val="lt1"/>
              </a:buClr>
              <a:buSzPts val="1200"/>
              <a:buChar char="■"/>
              <a:defRPr sz="1200">
                <a:solidFill>
                  <a:schemeClr val="lt1"/>
                </a:solidFill>
              </a:defRPr>
            </a:lvl3pPr>
            <a:lvl4pPr marL="1828800" lvl="3" indent="-304800">
              <a:spcBef>
                <a:spcPts val="1600"/>
              </a:spcBef>
              <a:spcAft>
                <a:spcPts val="0"/>
              </a:spcAft>
              <a:buClr>
                <a:schemeClr val="lt1"/>
              </a:buClr>
              <a:buSzPts val="1200"/>
              <a:buChar char="●"/>
              <a:defRPr sz="1200">
                <a:solidFill>
                  <a:schemeClr val="lt1"/>
                </a:solidFill>
              </a:defRPr>
            </a:lvl4pPr>
            <a:lvl5pPr marL="2286000" lvl="4" indent="-304800">
              <a:spcBef>
                <a:spcPts val="1600"/>
              </a:spcBef>
              <a:spcAft>
                <a:spcPts val="0"/>
              </a:spcAft>
              <a:buClr>
                <a:schemeClr val="lt1"/>
              </a:buClr>
              <a:buSzPts val="1200"/>
              <a:buChar char="○"/>
              <a:defRPr sz="1200">
                <a:solidFill>
                  <a:schemeClr val="lt1"/>
                </a:solidFill>
              </a:defRPr>
            </a:lvl5pPr>
            <a:lvl6pPr marL="2743200" lvl="5" indent="-304800">
              <a:spcBef>
                <a:spcPts val="1600"/>
              </a:spcBef>
              <a:spcAft>
                <a:spcPts val="0"/>
              </a:spcAft>
              <a:buClr>
                <a:schemeClr val="lt1"/>
              </a:buClr>
              <a:buSzPts val="1200"/>
              <a:buChar char="■"/>
              <a:defRPr sz="1200">
                <a:solidFill>
                  <a:schemeClr val="lt1"/>
                </a:solidFill>
              </a:defRPr>
            </a:lvl6pPr>
            <a:lvl7pPr marL="3200400" lvl="6" indent="-304800">
              <a:spcBef>
                <a:spcPts val="1600"/>
              </a:spcBef>
              <a:spcAft>
                <a:spcPts val="0"/>
              </a:spcAft>
              <a:buClr>
                <a:schemeClr val="lt1"/>
              </a:buClr>
              <a:buSzPts val="1200"/>
              <a:buChar char="●"/>
              <a:defRPr sz="1200">
                <a:solidFill>
                  <a:schemeClr val="lt1"/>
                </a:solidFill>
              </a:defRPr>
            </a:lvl7pPr>
            <a:lvl8pPr marL="3657600" lvl="7" indent="-304800">
              <a:spcBef>
                <a:spcPts val="1600"/>
              </a:spcBef>
              <a:spcAft>
                <a:spcPts val="0"/>
              </a:spcAft>
              <a:buClr>
                <a:schemeClr val="lt1"/>
              </a:buClr>
              <a:buSzPts val="1200"/>
              <a:buChar char="○"/>
              <a:defRPr sz="1200">
                <a:solidFill>
                  <a:schemeClr val="lt1"/>
                </a:solidFill>
              </a:defRPr>
            </a:lvl8pPr>
            <a:lvl9pPr marL="4114800" lvl="8" indent="-304800">
              <a:spcBef>
                <a:spcPts val="1600"/>
              </a:spcBef>
              <a:spcAft>
                <a:spcPts val="1600"/>
              </a:spcAft>
              <a:buClr>
                <a:schemeClr val="lt1"/>
              </a:buClr>
              <a:buSzPts val="1200"/>
              <a:buChar char="■"/>
              <a:defRPr sz="1200">
                <a:solidFill>
                  <a:schemeClr val="lt1"/>
                </a:solidFill>
              </a:defRPr>
            </a:lvl9pPr>
          </a:lstStyle>
          <a:p>
            <a:endParaRPr/>
          </a:p>
        </p:txBody>
      </p:sp>
      <p:sp>
        <p:nvSpPr>
          <p:cNvPr id="41" name="Google Shape;41;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4" name="Google Shape;44;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49" name="Google Shape;49;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Google Shape;56;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0" name="Google Shape;60;p1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7"/>
        <p:cNvGrpSpPr/>
        <p:nvPr/>
      </p:nvGrpSpPr>
      <p:grpSpPr>
        <a:xfrm>
          <a:off x="0" y="0"/>
          <a:ext cx="0" cy="0"/>
          <a:chOff x="0" y="0"/>
          <a:chExt cx="0" cy="0"/>
        </a:xfrm>
      </p:grpSpPr>
      <p:sp>
        <p:nvSpPr>
          <p:cNvPr id="68" name="Google Shape;68;p14"/>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4"/>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4"/>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71" name="Google Shape;71;p14"/>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72" name="Google Shape;72;p1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a:endParaRPr/>
          </a:p>
        </p:txBody>
      </p:sp>
      <p:sp>
        <p:nvSpPr>
          <p:cNvPr id="75" name="Google Shape;75;p1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6"/>
        <p:cNvGrpSpPr/>
        <p:nvPr/>
      </p:nvGrpSpPr>
      <p:grpSpPr>
        <a:xfrm>
          <a:off x="0" y="0"/>
          <a:ext cx="0" cy="0"/>
          <a:chOff x="0" y="0"/>
          <a:chExt cx="0" cy="0"/>
        </a:xfrm>
      </p:grpSpPr>
      <p:sp>
        <p:nvSpPr>
          <p:cNvPr id="77" name="Google Shape;77;p16"/>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6"/>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6"/>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80" name="Google Shape;80;p16"/>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81" name="Google Shape;81;p1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2"/>
        <p:cNvGrpSpPr/>
        <p:nvPr/>
      </p:nvGrpSpPr>
      <p:grpSpPr>
        <a:xfrm>
          <a:off x="0" y="0"/>
          <a:ext cx="0" cy="0"/>
          <a:chOff x="0" y="0"/>
          <a:chExt cx="0" cy="0"/>
        </a:xfrm>
      </p:grpSpPr>
      <p:sp>
        <p:nvSpPr>
          <p:cNvPr id="83" name="Google Shape;83;p17"/>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7"/>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7"/>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86" name="Google Shape;86;p17"/>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7" name="Google Shape;87;p17"/>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8" name="Google Shape;88;p1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9"/>
        <p:cNvGrpSpPr/>
        <p:nvPr/>
      </p:nvGrpSpPr>
      <p:grpSpPr>
        <a:xfrm>
          <a:off x="0" y="0"/>
          <a:ext cx="0" cy="0"/>
          <a:chOff x="0" y="0"/>
          <a:chExt cx="0" cy="0"/>
        </a:xfrm>
      </p:grpSpPr>
      <p:sp>
        <p:nvSpPr>
          <p:cNvPr id="90" name="Google Shape;90;p18"/>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8"/>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8"/>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93" name="Google Shape;93;p1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4"/>
        <p:cNvGrpSpPr/>
        <p:nvPr/>
      </p:nvGrpSpPr>
      <p:grpSpPr>
        <a:xfrm>
          <a:off x="0" y="0"/>
          <a:ext cx="0" cy="0"/>
          <a:chOff x="0" y="0"/>
          <a:chExt cx="0" cy="0"/>
        </a:xfrm>
      </p:grpSpPr>
      <p:sp>
        <p:nvSpPr>
          <p:cNvPr id="95" name="Google Shape;95;p19"/>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9"/>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9"/>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8" name="Google Shape;98;p19"/>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lstStyle>
            <a:lvl1pPr marL="457200" lvl="0" indent="-304800" rtl="0">
              <a:spcBef>
                <a:spcPts val="0"/>
              </a:spcBef>
              <a:spcAft>
                <a:spcPts val="0"/>
              </a:spcAft>
              <a:buClr>
                <a:schemeClr val="lt1"/>
              </a:buClr>
              <a:buSzPts val="1200"/>
              <a:buChar char="●"/>
              <a:defRPr sz="1200">
                <a:solidFill>
                  <a:schemeClr val="lt1"/>
                </a:solidFill>
              </a:defRPr>
            </a:lvl1pPr>
            <a:lvl2pPr marL="914400" lvl="1" indent="-304800" rtl="0">
              <a:spcBef>
                <a:spcPts val="1600"/>
              </a:spcBef>
              <a:spcAft>
                <a:spcPts val="0"/>
              </a:spcAft>
              <a:buClr>
                <a:schemeClr val="lt1"/>
              </a:buClr>
              <a:buSzPts val="1200"/>
              <a:buChar char="○"/>
              <a:defRPr sz="1200">
                <a:solidFill>
                  <a:schemeClr val="lt1"/>
                </a:solidFill>
              </a:defRPr>
            </a:lvl2pPr>
            <a:lvl3pPr marL="1371600" lvl="2" indent="-304800" rtl="0">
              <a:spcBef>
                <a:spcPts val="1600"/>
              </a:spcBef>
              <a:spcAft>
                <a:spcPts val="0"/>
              </a:spcAft>
              <a:buClr>
                <a:schemeClr val="lt1"/>
              </a:buClr>
              <a:buSzPts val="1200"/>
              <a:buChar char="■"/>
              <a:defRPr sz="1200">
                <a:solidFill>
                  <a:schemeClr val="lt1"/>
                </a:solidFill>
              </a:defRPr>
            </a:lvl3pPr>
            <a:lvl4pPr marL="1828800" lvl="3" indent="-304800" rtl="0">
              <a:spcBef>
                <a:spcPts val="1600"/>
              </a:spcBef>
              <a:spcAft>
                <a:spcPts val="0"/>
              </a:spcAft>
              <a:buClr>
                <a:schemeClr val="lt1"/>
              </a:buClr>
              <a:buSzPts val="1200"/>
              <a:buChar char="●"/>
              <a:defRPr sz="1200">
                <a:solidFill>
                  <a:schemeClr val="lt1"/>
                </a:solidFill>
              </a:defRPr>
            </a:lvl4pPr>
            <a:lvl5pPr marL="2286000" lvl="4" indent="-304800" rtl="0">
              <a:spcBef>
                <a:spcPts val="1600"/>
              </a:spcBef>
              <a:spcAft>
                <a:spcPts val="0"/>
              </a:spcAft>
              <a:buClr>
                <a:schemeClr val="lt1"/>
              </a:buClr>
              <a:buSzPts val="1200"/>
              <a:buChar char="○"/>
              <a:defRPr sz="1200">
                <a:solidFill>
                  <a:schemeClr val="lt1"/>
                </a:solidFill>
              </a:defRPr>
            </a:lvl5pPr>
            <a:lvl6pPr marL="2743200" lvl="5" indent="-304800" rtl="0">
              <a:spcBef>
                <a:spcPts val="1600"/>
              </a:spcBef>
              <a:spcAft>
                <a:spcPts val="0"/>
              </a:spcAft>
              <a:buClr>
                <a:schemeClr val="lt1"/>
              </a:buClr>
              <a:buSzPts val="1200"/>
              <a:buChar char="■"/>
              <a:defRPr sz="1200">
                <a:solidFill>
                  <a:schemeClr val="lt1"/>
                </a:solidFill>
              </a:defRPr>
            </a:lvl6pPr>
            <a:lvl7pPr marL="3200400" lvl="6" indent="-304800" rtl="0">
              <a:spcBef>
                <a:spcPts val="1600"/>
              </a:spcBef>
              <a:spcAft>
                <a:spcPts val="0"/>
              </a:spcAft>
              <a:buClr>
                <a:schemeClr val="lt1"/>
              </a:buClr>
              <a:buSzPts val="1200"/>
              <a:buChar char="●"/>
              <a:defRPr sz="1200">
                <a:solidFill>
                  <a:schemeClr val="lt1"/>
                </a:solidFill>
              </a:defRPr>
            </a:lvl7pPr>
            <a:lvl8pPr marL="3657600" lvl="7" indent="-304800" rtl="0">
              <a:spcBef>
                <a:spcPts val="1600"/>
              </a:spcBef>
              <a:spcAft>
                <a:spcPts val="0"/>
              </a:spcAft>
              <a:buClr>
                <a:schemeClr val="lt1"/>
              </a:buClr>
              <a:buSzPts val="1200"/>
              <a:buChar char="○"/>
              <a:defRPr sz="1200">
                <a:solidFill>
                  <a:schemeClr val="lt1"/>
                </a:solidFill>
              </a:defRPr>
            </a:lvl8pPr>
            <a:lvl9pPr marL="4114800" lvl="8" indent="-304800" rtl="0">
              <a:spcBef>
                <a:spcPts val="1600"/>
              </a:spcBef>
              <a:spcAft>
                <a:spcPts val="1600"/>
              </a:spcAft>
              <a:buClr>
                <a:schemeClr val="lt1"/>
              </a:buClr>
              <a:buSzPts val="1200"/>
              <a:buChar char="■"/>
              <a:defRPr sz="1200">
                <a:solidFill>
                  <a:schemeClr val="lt1"/>
                </a:solidFill>
              </a:defRPr>
            </a:lvl9pPr>
          </a:lstStyle>
          <a:p>
            <a:endParaRPr/>
          </a:p>
        </p:txBody>
      </p:sp>
      <p:sp>
        <p:nvSpPr>
          <p:cNvPr id="99" name="Google Shape;99;p1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
        <p:nvSpPr>
          <p:cNvPr id="102" name="Google Shape;102;p2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3"/>
        <p:cNvGrpSpPr/>
        <p:nvPr/>
      </p:nvGrpSpPr>
      <p:grpSpPr>
        <a:xfrm>
          <a:off x="0" y="0"/>
          <a:ext cx="0" cy="0"/>
          <a:chOff x="0" y="0"/>
          <a:chExt cx="0" cy="0"/>
        </a:xfrm>
      </p:grpSpPr>
      <p:sp>
        <p:nvSpPr>
          <p:cNvPr id="104" name="Google Shape;104;p21"/>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1"/>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Clr>
                <a:schemeClr val="dk2"/>
              </a:buClr>
              <a:buSzPts val="4200"/>
              <a:buNone/>
              <a:defRPr sz="4200">
                <a:solidFill>
                  <a:schemeClr val="dk2"/>
                </a:solidFill>
              </a:defRPr>
            </a:lvl1pPr>
            <a:lvl2pPr lvl="1" algn="ctr" rtl="0">
              <a:spcBef>
                <a:spcPts val="0"/>
              </a:spcBef>
              <a:spcAft>
                <a:spcPts val="0"/>
              </a:spcAft>
              <a:buClr>
                <a:schemeClr val="dk2"/>
              </a:buClr>
              <a:buSzPts val="4200"/>
              <a:buNone/>
              <a:defRPr sz="4200">
                <a:solidFill>
                  <a:schemeClr val="dk2"/>
                </a:solidFill>
              </a:defRPr>
            </a:lvl2pPr>
            <a:lvl3pPr lvl="2" algn="ctr" rtl="0">
              <a:spcBef>
                <a:spcPts val="0"/>
              </a:spcBef>
              <a:spcAft>
                <a:spcPts val="0"/>
              </a:spcAft>
              <a:buClr>
                <a:schemeClr val="dk2"/>
              </a:buClr>
              <a:buSzPts val="4200"/>
              <a:buNone/>
              <a:defRPr sz="4200">
                <a:solidFill>
                  <a:schemeClr val="dk2"/>
                </a:solidFill>
              </a:defRPr>
            </a:lvl3pPr>
            <a:lvl4pPr lvl="3" algn="ctr" rtl="0">
              <a:spcBef>
                <a:spcPts val="0"/>
              </a:spcBef>
              <a:spcAft>
                <a:spcPts val="0"/>
              </a:spcAft>
              <a:buClr>
                <a:schemeClr val="dk2"/>
              </a:buClr>
              <a:buSzPts val="4200"/>
              <a:buNone/>
              <a:defRPr sz="4200">
                <a:solidFill>
                  <a:schemeClr val="dk2"/>
                </a:solidFill>
              </a:defRPr>
            </a:lvl4pPr>
            <a:lvl5pPr lvl="4" algn="ctr" rtl="0">
              <a:spcBef>
                <a:spcPts val="0"/>
              </a:spcBef>
              <a:spcAft>
                <a:spcPts val="0"/>
              </a:spcAft>
              <a:buClr>
                <a:schemeClr val="dk2"/>
              </a:buClr>
              <a:buSzPts val="4200"/>
              <a:buNone/>
              <a:defRPr sz="4200">
                <a:solidFill>
                  <a:schemeClr val="dk2"/>
                </a:solidFill>
              </a:defRPr>
            </a:lvl5pPr>
            <a:lvl6pPr lvl="5" algn="ctr" rtl="0">
              <a:spcBef>
                <a:spcPts val="0"/>
              </a:spcBef>
              <a:spcAft>
                <a:spcPts val="0"/>
              </a:spcAft>
              <a:buClr>
                <a:schemeClr val="dk2"/>
              </a:buClr>
              <a:buSzPts val="4200"/>
              <a:buNone/>
              <a:defRPr sz="4200">
                <a:solidFill>
                  <a:schemeClr val="dk2"/>
                </a:solidFill>
              </a:defRPr>
            </a:lvl6pPr>
            <a:lvl7pPr lvl="6" algn="ctr" rtl="0">
              <a:spcBef>
                <a:spcPts val="0"/>
              </a:spcBef>
              <a:spcAft>
                <a:spcPts val="0"/>
              </a:spcAft>
              <a:buClr>
                <a:schemeClr val="dk2"/>
              </a:buClr>
              <a:buSzPts val="4200"/>
              <a:buNone/>
              <a:defRPr sz="4200">
                <a:solidFill>
                  <a:schemeClr val="dk2"/>
                </a:solidFill>
              </a:defRPr>
            </a:lvl7pPr>
            <a:lvl8pPr lvl="7" algn="ctr" rtl="0">
              <a:spcBef>
                <a:spcPts val="0"/>
              </a:spcBef>
              <a:spcAft>
                <a:spcPts val="0"/>
              </a:spcAft>
              <a:buClr>
                <a:schemeClr val="dk2"/>
              </a:buClr>
              <a:buSzPts val="4200"/>
              <a:buNone/>
              <a:defRPr sz="4200">
                <a:solidFill>
                  <a:schemeClr val="dk2"/>
                </a:solidFill>
              </a:defRPr>
            </a:lvl8pPr>
            <a:lvl9pPr lvl="8" algn="ctr" rtl="0">
              <a:spcBef>
                <a:spcPts val="0"/>
              </a:spcBef>
              <a:spcAft>
                <a:spcPts val="0"/>
              </a:spcAft>
              <a:buClr>
                <a:schemeClr val="dk2"/>
              </a:buClr>
              <a:buSzPts val="4200"/>
              <a:buNone/>
              <a:defRPr sz="4200">
                <a:solidFill>
                  <a:schemeClr val="dk2"/>
                </a:solidFill>
              </a:defRPr>
            </a:lvl9pPr>
          </a:lstStyle>
          <a:p>
            <a:endParaRPr/>
          </a:p>
        </p:txBody>
      </p:sp>
      <p:sp>
        <p:nvSpPr>
          <p:cNvPr id="107" name="Google Shape;107;p21"/>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08" name="Google Shape;108;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109" name="Google Shape;109;p2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0"/>
        <p:cNvGrpSpPr/>
        <p:nvPr/>
      </p:nvGrpSpPr>
      <p:grpSpPr>
        <a:xfrm>
          <a:off x="0" y="0"/>
          <a:ext cx="0" cy="0"/>
          <a:chOff x="0" y="0"/>
          <a:chExt cx="0" cy="0"/>
        </a:xfrm>
      </p:grpSpPr>
      <p:sp>
        <p:nvSpPr>
          <p:cNvPr id="111" name="Google Shape;111;p22"/>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2"/>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2"/>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114" name="Google Shape;114;p2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115"/>
        <p:cNvGrpSpPr/>
        <p:nvPr/>
      </p:nvGrpSpPr>
      <p:grpSpPr>
        <a:xfrm>
          <a:off x="0" y="0"/>
          <a:ext cx="0" cy="0"/>
          <a:chOff x="0" y="0"/>
          <a:chExt cx="0" cy="0"/>
        </a:xfrm>
      </p:grpSpPr>
      <p:sp>
        <p:nvSpPr>
          <p:cNvPr id="116" name="Google Shape;116;p23"/>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lstStyle>
            <a:lvl1pPr lvl="0" algn="ctr" rtl="0">
              <a:spcBef>
                <a:spcPts val="0"/>
              </a:spcBef>
              <a:spcAft>
                <a:spcPts val="0"/>
              </a:spcAft>
              <a:buClr>
                <a:schemeClr val="dk2"/>
              </a:buClr>
              <a:buSzPts val="12000"/>
              <a:buNone/>
              <a:defRPr sz="12000">
                <a:solidFill>
                  <a:schemeClr val="dk2"/>
                </a:solidFill>
              </a:defRPr>
            </a:lvl1pPr>
            <a:lvl2pPr lvl="1" algn="ctr" rtl="0">
              <a:spcBef>
                <a:spcPts val="0"/>
              </a:spcBef>
              <a:spcAft>
                <a:spcPts val="0"/>
              </a:spcAft>
              <a:buClr>
                <a:schemeClr val="dk2"/>
              </a:buClr>
              <a:buSzPts val="12000"/>
              <a:buNone/>
              <a:defRPr sz="12000">
                <a:solidFill>
                  <a:schemeClr val="dk2"/>
                </a:solidFill>
              </a:defRPr>
            </a:lvl2pPr>
            <a:lvl3pPr lvl="2" algn="ctr" rtl="0">
              <a:spcBef>
                <a:spcPts val="0"/>
              </a:spcBef>
              <a:spcAft>
                <a:spcPts val="0"/>
              </a:spcAft>
              <a:buClr>
                <a:schemeClr val="dk2"/>
              </a:buClr>
              <a:buSzPts val="12000"/>
              <a:buNone/>
              <a:defRPr sz="12000">
                <a:solidFill>
                  <a:schemeClr val="dk2"/>
                </a:solidFill>
              </a:defRPr>
            </a:lvl3pPr>
            <a:lvl4pPr lvl="3" algn="ctr" rtl="0">
              <a:spcBef>
                <a:spcPts val="0"/>
              </a:spcBef>
              <a:spcAft>
                <a:spcPts val="0"/>
              </a:spcAft>
              <a:buClr>
                <a:schemeClr val="dk2"/>
              </a:buClr>
              <a:buSzPts val="12000"/>
              <a:buNone/>
              <a:defRPr sz="12000">
                <a:solidFill>
                  <a:schemeClr val="dk2"/>
                </a:solidFill>
              </a:defRPr>
            </a:lvl4pPr>
            <a:lvl5pPr lvl="4" algn="ctr" rtl="0">
              <a:spcBef>
                <a:spcPts val="0"/>
              </a:spcBef>
              <a:spcAft>
                <a:spcPts val="0"/>
              </a:spcAft>
              <a:buClr>
                <a:schemeClr val="dk2"/>
              </a:buClr>
              <a:buSzPts val="12000"/>
              <a:buNone/>
              <a:defRPr sz="12000">
                <a:solidFill>
                  <a:schemeClr val="dk2"/>
                </a:solidFill>
              </a:defRPr>
            </a:lvl5pPr>
            <a:lvl6pPr lvl="5" algn="ctr" rtl="0">
              <a:spcBef>
                <a:spcPts val="0"/>
              </a:spcBef>
              <a:spcAft>
                <a:spcPts val="0"/>
              </a:spcAft>
              <a:buClr>
                <a:schemeClr val="dk2"/>
              </a:buClr>
              <a:buSzPts val="12000"/>
              <a:buNone/>
              <a:defRPr sz="12000">
                <a:solidFill>
                  <a:schemeClr val="dk2"/>
                </a:solidFill>
              </a:defRPr>
            </a:lvl6pPr>
            <a:lvl7pPr lvl="6" algn="ctr" rtl="0">
              <a:spcBef>
                <a:spcPts val="0"/>
              </a:spcBef>
              <a:spcAft>
                <a:spcPts val="0"/>
              </a:spcAft>
              <a:buClr>
                <a:schemeClr val="dk2"/>
              </a:buClr>
              <a:buSzPts val="12000"/>
              <a:buNone/>
              <a:defRPr sz="12000">
                <a:solidFill>
                  <a:schemeClr val="dk2"/>
                </a:solidFill>
              </a:defRPr>
            </a:lvl7pPr>
            <a:lvl8pPr lvl="7" algn="ctr" rtl="0">
              <a:spcBef>
                <a:spcPts val="0"/>
              </a:spcBef>
              <a:spcAft>
                <a:spcPts val="0"/>
              </a:spcAft>
              <a:buClr>
                <a:schemeClr val="dk2"/>
              </a:buClr>
              <a:buSzPts val="12000"/>
              <a:buNone/>
              <a:defRPr sz="12000">
                <a:solidFill>
                  <a:schemeClr val="dk2"/>
                </a:solidFill>
              </a:defRPr>
            </a:lvl8pPr>
            <a:lvl9pPr lvl="8" algn="ctr" rtl="0">
              <a:spcBef>
                <a:spcPts val="0"/>
              </a:spcBef>
              <a:spcAft>
                <a:spcPts val="0"/>
              </a:spcAft>
              <a:buClr>
                <a:schemeClr val="dk2"/>
              </a:buClr>
              <a:buSzPts val="12000"/>
              <a:buNone/>
              <a:defRPr sz="12000">
                <a:solidFill>
                  <a:schemeClr val="dk2"/>
                </a:solidFill>
              </a:defRPr>
            </a:lvl9pPr>
          </a:lstStyle>
          <a:p>
            <a:r>
              <a:t>xx%</a:t>
            </a:r>
          </a:p>
        </p:txBody>
      </p:sp>
      <p:sp>
        <p:nvSpPr>
          <p:cNvPr id="117" name="Google Shape;117;p23"/>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18" name="Google Shape;118;p2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119"/>
        <p:cNvGrpSpPr/>
        <p:nvPr/>
      </p:nvGrpSpPr>
      <p:grpSpPr>
        <a:xfrm>
          <a:off x="0" y="0"/>
          <a:ext cx="0" cy="0"/>
          <a:chOff x="0" y="0"/>
          <a:chExt cx="0" cy="0"/>
        </a:xfrm>
      </p:grpSpPr>
      <p:sp>
        <p:nvSpPr>
          <p:cNvPr id="120" name="Google Shape;120;p2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7"/>
        <p:cNvGrpSpPr/>
        <p:nvPr/>
      </p:nvGrpSpPr>
      <p:grpSpPr>
        <a:xfrm>
          <a:off x="0" y="0"/>
          <a:ext cx="0" cy="0"/>
          <a:chOff x="0" y="0"/>
          <a:chExt cx="0" cy="0"/>
        </a:xfrm>
      </p:grpSpPr>
      <p:sp>
        <p:nvSpPr>
          <p:cNvPr id="128" name="Google Shape;128;p26"/>
          <p:cNvSpPr txBox="1">
            <a:spLocks noGrp="1"/>
          </p:cNvSpPr>
          <p:nvPr>
            <p:ph type="ctrTitle"/>
          </p:nvPr>
        </p:nvSpPr>
        <p:spPr>
          <a:xfrm>
            <a:off x="685800" y="1597819"/>
            <a:ext cx="7772400" cy="11025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29" name="Google Shape;129;p26"/>
          <p:cNvSpPr txBox="1">
            <a:spLocks noGrp="1"/>
          </p:cNvSpPr>
          <p:nvPr>
            <p:ph type="subTitle" idx="1"/>
          </p:nvPr>
        </p:nvSpPr>
        <p:spPr>
          <a:xfrm>
            <a:off x="1371600" y="2914650"/>
            <a:ext cx="6400800" cy="1314600"/>
          </a:xfrm>
          <a:prstGeom prst="rect">
            <a:avLst/>
          </a:prstGeom>
          <a:noFill/>
          <a:ln>
            <a:noFill/>
          </a:ln>
        </p:spPr>
        <p:txBody>
          <a:bodyPr spcFirstLastPara="1" wrap="square" lIns="91425" tIns="91425" rIns="91425" bIns="91425" anchor="t" anchorCtr="0"/>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30" name="Google Shape;130;p26"/>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1" name="Google Shape;131;p26"/>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2" name="Google Shape;132;p2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3"/>
        <p:cNvGrpSpPr/>
        <p:nvPr/>
      </p:nvGrpSpPr>
      <p:grpSpPr>
        <a:xfrm>
          <a:off x="0" y="0"/>
          <a:ext cx="0" cy="0"/>
          <a:chOff x="0" y="0"/>
          <a:chExt cx="0" cy="0"/>
        </a:xfrm>
      </p:grpSpPr>
      <p:sp>
        <p:nvSpPr>
          <p:cNvPr id="134" name="Google Shape;134;p27"/>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35" name="Google Shape;135;p27"/>
          <p:cNvSpPr txBox="1">
            <a:spLocks noGrp="1"/>
          </p:cNvSpPr>
          <p:nvPr>
            <p:ph type="body" idx="1"/>
          </p:nvPr>
        </p:nvSpPr>
        <p:spPr>
          <a:xfrm>
            <a:off x="457200" y="1200150"/>
            <a:ext cx="8229600" cy="3394500"/>
          </a:xfrm>
          <a:prstGeom prst="rect">
            <a:avLst/>
          </a:prstGeom>
          <a:noFill/>
          <a:ln>
            <a:noFill/>
          </a:ln>
        </p:spPr>
        <p:txBody>
          <a:bodyPr spcFirstLastPara="1" wrap="square" lIns="91425" tIns="91425" rIns="91425" bIns="91425" anchor="t" anchorCtr="0"/>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6" name="Google Shape;136;p27"/>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7" name="Google Shape;137;p27"/>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8" name="Google Shape;138;p2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9"/>
        <p:cNvGrpSpPr/>
        <p:nvPr/>
      </p:nvGrpSpPr>
      <p:grpSpPr>
        <a:xfrm>
          <a:off x="0" y="0"/>
          <a:ext cx="0" cy="0"/>
          <a:chOff x="0" y="0"/>
          <a:chExt cx="0" cy="0"/>
        </a:xfrm>
      </p:grpSpPr>
      <p:sp>
        <p:nvSpPr>
          <p:cNvPr id="140" name="Google Shape;140;p28"/>
          <p:cNvSpPr txBox="1">
            <a:spLocks noGrp="1"/>
          </p:cNvSpPr>
          <p:nvPr>
            <p:ph type="title"/>
          </p:nvPr>
        </p:nvSpPr>
        <p:spPr>
          <a:xfrm>
            <a:off x="722312" y="3305175"/>
            <a:ext cx="7772400" cy="10215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1"/>
              </a:buClr>
              <a:buSzPts val="1400"/>
              <a:buFont typeface="Calibri"/>
              <a:buNone/>
              <a:defRPr sz="40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41" name="Google Shape;141;p28"/>
          <p:cNvSpPr txBox="1">
            <a:spLocks noGrp="1"/>
          </p:cNvSpPr>
          <p:nvPr>
            <p:ph type="body" idx="1"/>
          </p:nvPr>
        </p:nvSpPr>
        <p:spPr>
          <a:xfrm>
            <a:off x="722312" y="2180035"/>
            <a:ext cx="7772400" cy="1125300"/>
          </a:xfrm>
          <a:prstGeom prst="rect">
            <a:avLst/>
          </a:prstGeom>
          <a:noFill/>
          <a:ln>
            <a:noFill/>
          </a:ln>
        </p:spPr>
        <p:txBody>
          <a:bodyPr spcFirstLastPara="1" wrap="square" lIns="91425" tIns="91425" rIns="91425" bIns="91425" anchor="b" anchorCtr="0"/>
          <a:lstStyle>
            <a:lvl1pPr marL="457200" marR="0" lvl="0" indent="-228600" algn="l" rtl="0">
              <a:lnSpc>
                <a:spcPct val="100000"/>
              </a:lnSpc>
              <a:spcBef>
                <a:spcPts val="400"/>
              </a:spcBef>
              <a:spcAft>
                <a:spcPts val="0"/>
              </a:spcAft>
              <a:buClr>
                <a:srgbClr val="888888"/>
              </a:buClr>
              <a:buSzPts val="32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2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24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142" name="Google Shape;142;p28"/>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8"/>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5"/>
        <p:cNvGrpSpPr/>
        <p:nvPr/>
      </p:nvGrpSpPr>
      <p:grpSpPr>
        <a:xfrm>
          <a:off x="0" y="0"/>
          <a:ext cx="0" cy="0"/>
          <a:chOff x="0" y="0"/>
          <a:chExt cx="0" cy="0"/>
        </a:xfrm>
      </p:grpSpPr>
      <p:sp>
        <p:nvSpPr>
          <p:cNvPr id="146" name="Google Shape;146;p29"/>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47" name="Google Shape;147;p29"/>
          <p:cNvSpPr txBox="1">
            <a:spLocks noGrp="1"/>
          </p:cNvSpPr>
          <p:nvPr>
            <p:ph type="body" idx="1"/>
          </p:nvPr>
        </p:nvSpPr>
        <p:spPr>
          <a:xfrm>
            <a:off x="457200" y="1200150"/>
            <a:ext cx="4038600" cy="3394500"/>
          </a:xfrm>
          <a:prstGeom prst="rect">
            <a:avLst/>
          </a:prstGeom>
          <a:noFill/>
          <a:ln>
            <a:noFill/>
          </a:ln>
        </p:spPr>
        <p:txBody>
          <a:bodyPr spcFirstLastPara="1" wrap="square" lIns="91425" tIns="91425" rIns="91425" bIns="91425" anchor="t" anchorCtr="0"/>
          <a:lstStyle>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8" name="Google Shape;148;p29"/>
          <p:cNvSpPr txBox="1">
            <a:spLocks noGrp="1"/>
          </p:cNvSpPr>
          <p:nvPr>
            <p:ph type="body" idx="2"/>
          </p:nvPr>
        </p:nvSpPr>
        <p:spPr>
          <a:xfrm>
            <a:off x="4648200" y="1200150"/>
            <a:ext cx="4038600" cy="3394500"/>
          </a:xfrm>
          <a:prstGeom prst="rect">
            <a:avLst/>
          </a:prstGeom>
          <a:noFill/>
          <a:ln>
            <a:noFill/>
          </a:ln>
        </p:spPr>
        <p:txBody>
          <a:bodyPr spcFirstLastPara="1" wrap="square" lIns="91425" tIns="91425" rIns="91425" bIns="91425" anchor="t" anchorCtr="0"/>
          <a:lstStyle>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9" name="Google Shape;149;p29"/>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9"/>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1" name="Google Shape;151;p2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52"/>
        <p:cNvGrpSpPr/>
        <p:nvPr/>
      </p:nvGrpSpPr>
      <p:grpSpPr>
        <a:xfrm>
          <a:off x="0" y="0"/>
          <a:ext cx="0" cy="0"/>
          <a:chOff x="0" y="0"/>
          <a:chExt cx="0" cy="0"/>
        </a:xfrm>
      </p:grpSpPr>
      <p:sp>
        <p:nvSpPr>
          <p:cNvPr id="153" name="Google Shape;153;p30"/>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54" name="Google Shape;154;p30"/>
          <p:cNvSpPr txBox="1">
            <a:spLocks noGrp="1"/>
          </p:cNvSpPr>
          <p:nvPr>
            <p:ph type="body" idx="1"/>
          </p:nvPr>
        </p:nvSpPr>
        <p:spPr>
          <a:xfrm>
            <a:off x="457200" y="1151334"/>
            <a:ext cx="4040100" cy="480000"/>
          </a:xfrm>
          <a:prstGeom prst="rect">
            <a:avLst/>
          </a:prstGeom>
          <a:noFill/>
          <a:ln>
            <a:noFill/>
          </a:ln>
        </p:spPr>
        <p:txBody>
          <a:bodyPr spcFirstLastPara="1" wrap="square" lIns="91425" tIns="91425" rIns="91425" bIns="91425" anchor="b" anchorCtr="0"/>
          <a:lstStyle>
            <a:lvl1pPr marL="457200" marR="0" lvl="0" indent="-228600" algn="l" rtl="0">
              <a:lnSpc>
                <a:spcPct val="100000"/>
              </a:lnSpc>
              <a:spcBef>
                <a:spcPts val="480"/>
              </a:spcBef>
              <a:spcAft>
                <a:spcPts val="0"/>
              </a:spcAft>
              <a:buClr>
                <a:schemeClr val="dk1"/>
              </a:buClr>
              <a:buSzPts val="32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400"/>
              </a:spcBef>
              <a:spcAft>
                <a:spcPts val="0"/>
              </a:spcAft>
              <a:buClr>
                <a:schemeClr val="dk1"/>
              </a:buClr>
              <a:buSzPts val="28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55" name="Google Shape;155;p30"/>
          <p:cNvSpPr txBox="1">
            <a:spLocks noGrp="1"/>
          </p:cNvSpPr>
          <p:nvPr>
            <p:ph type="body" idx="2"/>
          </p:nvPr>
        </p:nvSpPr>
        <p:spPr>
          <a:xfrm>
            <a:off x="457200" y="1631156"/>
            <a:ext cx="4040100" cy="2963400"/>
          </a:xfrm>
          <a:prstGeom prst="rect">
            <a:avLst/>
          </a:prstGeom>
          <a:noFill/>
          <a:ln>
            <a:noFill/>
          </a:ln>
        </p:spPr>
        <p:txBody>
          <a:bodyPr spcFirstLastPara="1" wrap="square" lIns="91425" tIns="91425" rIns="91425" bIns="91425" anchor="t" anchorCtr="0"/>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56" name="Google Shape;156;p30"/>
          <p:cNvSpPr txBox="1">
            <a:spLocks noGrp="1"/>
          </p:cNvSpPr>
          <p:nvPr>
            <p:ph type="body" idx="3"/>
          </p:nvPr>
        </p:nvSpPr>
        <p:spPr>
          <a:xfrm>
            <a:off x="4645025" y="1151334"/>
            <a:ext cx="4041900" cy="480000"/>
          </a:xfrm>
          <a:prstGeom prst="rect">
            <a:avLst/>
          </a:prstGeom>
          <a:noFill/>
          <a:ln>
            <a:noFill/>
          </a:ln>
        </p:spPr>
        <p:txBody>
          <a:bodyPr spcFirstLastPara="1" wrap="square" lIns="91425" tIns="91425" rIns="91425" bIns="91425" anchor="b" anchorCtr="0"/>
          <a:lstStyle>
            <a:lvl1pPr marL="457200" marR="0" lvl="0" indent="-228600" algn="l" rtl="0">
              <a:lnSpc>
                <a:spcPct val="100000"/>
              </a:lnSpc>
              <a:spcBef>
                <a:spcPts val="480"/>
              </a:spcBef>
              <a:spcAft>
                <a:spcPts val="0"/>
              </a:spcAft>
              <a:buClr>
                <a:schemeClr val="dk1"/>
              </a:buClr>
              <a:buSzPts val="32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400"/>
              </a:spcBef>
              <a:spcAft>
                <a:spcPts val="0"/>
              </a:spcAft>
              <a:buClr>
                <a:schemeClr val="dk1"/>
              </a:buClr>
              <a:buSzPts val="28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57" name="Google Shape;157;p30"/>
          <p:cNvSpPr txBox="1">
            <a:spLocks noGrp="1"/>
          </p:cNvSpPr>
          <p:nvPr>
            <p:ph type="body" idx="4"/>
          </p:nvPr>
        </p:nvSpPr>
        <p:spPr>
          <a:xfrm>
            <a:off x="4645025" y="1631156"/>
            <a:ext cx="4041900" cy="2963400"/>
          </a:xfrm>
          <a:prstGeom prst="rect">
            <a:avLst/>
          </a:prstGeom>
          <a:noFill/>
          <a:ln>
            <a:noFill/>
          </a:ln>
        </p:spPr>
        <p:txBody>
          <a:bodyPr spcFirstLastPara="1" wrap="square" lIns="91425" tIns="91425" rIns="91425" bIns="91425" anchor="t" anchorCtr="0"/>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58" name="Google Shape;158;p30"/>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9" name="Google Shape;159;p30"/>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3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1"/>
        <p:cNvGrpSpPr/>
        <p:nvPr/>
      </p:nvGrpSpPr>
      <p:grpSpPr>
        <a:xfrm>
          <a:off x="0" y="0"/>
          <a:ext cx="0" cy="0"/>
          <a:chOff x="0" y="0"/>
          <a:chExt cx="0" cy="0"/>
        </a:xfrm>
      </p:grpSpPr>
      <p:sp>
        <p:nvSpPr>
          <p:cNvPr id="162" name="Google Shape;162;p31"/>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63" name="Google Shape;163;p31"/>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4" name="Google Shape;164;p31"/>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5" name="Google Shape;165;p3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6"/>
        <p:cNvGrpSpPr/>
        <p:nvPr/>
      </p:nvGrpSpPr>
      <p:grpSpPr>
        <a:xfrm>
          <a:off x="0" y="0"/>
          <a:ext cx="0" cy="0"/>
          <a:chOff x="0" y="0"/>
          <a:chExt cx="0" cy="0"/>
        </a:xfrm>
      </p:grpSpPr>
      <p:sp>
        <p:nvSpPr>
          <p:cNvPr id="167" name="Google Shape;167;p32"/>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8" name="Google Shape;168;p32"/>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9" name="Google Shape;169;p3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0"/>
        <p:cNvGrpSpPr/>
        <p:nvPr/>
      </p:nvGrpSpPr>
      <p:grpSpPr>
        <a:xfrm>
          <a:off x="0" y="0"/>
          <a:ext cx="0" cy="0"/>
          <a:chOff x="0" y="0"/>
          <a:chExt cx="0" cy="0"/>
        </a:xfrm>
      </p:grpSpPr>
      <p:sp>
        <p:nvSpPr>
          <p:cNvPr id="171" name="Google Shape;171;p33"/>
          <p:cNvSpPr txBox="1">
            <a:spLocks noGrp="1"/>
          </p:cNvSpPr>
          <p:nvPr>
            <p:ph type="title"/>
          </p:nvPr>
        </p:nvSpPr>
        <p:spPr>
          <a:xfrm>
            <a:off x="457200" y="204788"/>
            <a:ext cx="3008400" cy="871500"/>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chemeClr val="dk1"/>
              </a:buClr>
              <a:buSzPts val="1400"/>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72" name="Google Shape;172;p33"/>
          <p:cNvSpPr txBox="1">
            <a:spLocks noGrp="1"/>
          </p:cNvSpPr>
          <p:nvPr>
            <p:ph type="body" idx="1"/>
          </p:nvPr>
        </p:nvSpPr>
        <p:spPr>
          <a:xfrm>
            <a:off x="3575050" y="204788"/>
            <a:ext cx="5111700" cy="4389600"/>
          </a:xfrm>
          <a:prstGeom prst="rect">
            <a:avLst/>
          </a:prstGeom>
          <a:noFill/>
          <a:ln>
            <a:noFill/>
          </a:ln>
        </p:spPr>
        <p:txBody>
          <a:bodyPr spcFirstLastPara="1" wrap="square" lIns="91425" tIns="91425" rIns="91425" bIns="91425" anchor="t" anchorCtr="0"/>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73" name="Google Shape;173;p33"/>
          <p:cNvSpPr txBox="1">
            <a:spLocks noGrp="1"/>
          </p:cNvSpPr>
          <p:nvPr>
            <p:ph type="body" idx="2"/>
          </p:nvPr>
        </p:nvSpPr>
        <p:spPr>
          <a:xfrm>
            <a:off x="457200" y="1076325"/>
            <a:ext cx="3008400" cy="351840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280"/>
              </a:spcBef>
              <a:spcAft>
                <a:spcPts val="0"/>
              </a:spcAft>
              <a:buClr>
                <a:schemeClr val="dk1"/>
              </a:buClr>
              <a:buSzPts val="32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40"/>
              </a:spcBef>
              <a:spcAft>
                <a:spcPts val="0"/>
              </a:spcAft>
              <a:buClr>
                <a:schemeClr val="dk1"/>
              </a:buClr>
              <a:buSzPts val="28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24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74" name="Google Shape;174;p33"/>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5" name="Google Shape;175;p33"/>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6" name="Google Shape;176;p3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7"/>
        <p:cNvGrpSpPr/>
        <p:nvPr/>
      </p:nvGrpSpPr>
      <p:grpSpPr>
        <a:xfrm>
          <a:off x="0" y="0"/>
          <a:ext cx="0" cy="0"/>
          <a:chOff x="0" y="0"/>
          <a:chExt cx="0" cy="0"/>
        </a:xfrm>
      </p:grpSpPr>
      <p:sp>
        <p:nvSpPr>
          <p:cNvPr id="178" name="Google Shape;178;p34"/>
          <p:cNvSpPr txBox="1">
            <a:spLocks noGrp="1"/>
          </p:cNvSpPr>
          <p:nvPr>
            <p:ph type="title"/>
          </p:nvPr>
        </p:nvSpPr>
        <p:spPr>
          <a:xfrm>
            <a:off x="1792288" y="3600450"/>
            <a:ext cx="5486400" cy="425100"/>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chemeClr val="dk1"/>
              </a:buClr>
              <a:buSzPts val="1400"/>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79" name="Google Shape;179;p34"/>
          <p:cNvSpPr>
            <a:spLocks noGrp="1"/>
          </p:cNvSpPr>
          <p:nvPr>
            <p:ph type="pic" idx="2"/>
          </p:nvPr>
        </p:nvSpPr>
        <p:spPr>
          <a:xfrm>
            <a:off x="1792288" y="459581"/>
            <a:ext cx="5486400" cy="3086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640"/>
              </a:spcBef>
              <a:spcAft>
                <a:spcPts val="0"/>
              </a:spcAft>
              <a:buClr>
                <a:schemeClr val="dk1"/>
              </a:buClr>
              <a:buSzPts val="1400"/>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560"/>
              </a:spcBef>
              <a:spcAft>
                <a:spcPts val="0"/>
              </a:spcAft>
              <a:buClr>
                <a:schemeClr val="dk1"/>
              </a:buClr>
              <a:buSzPts val="1400"/>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0" name="Google Shape;180;p34"/>
          <p:cNvSpPr txBox="1">
            <a:spLocks noGrp="1"/>
          </p:cNvSpPr>
          <p:nvPr>
            <p:ph type="body" idx="1"/>
          </p:nvPr>
        </p:nvSpPr>
        <p:spPr>
          <a:xfrm>
            <a:off x="1792288" y="4025503"/>
            <a:ext cx="5486400" cy="60360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280"/>
              </a:spcBef>
              <a:spcAft>
                <a:spcPts val="0"/>
              </a:spcAft>
              <a:buClr>
                <a:schemeClr val="dk1"/>
              </a:buClr>
              <a:buSzPts val="32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40"/>
              </a:spcBef>
              <a:spcAft>
                <a:spcPts val="0"/>
              </a:spcAft>
              <a:buClr>
                <a:schemeClr val="dk1"/>
              </a:buClr>
              <a:buSzPts val="28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24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81" name="Google Shape;181;p34"/>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2" name="Google Shape;182;p34"/>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p3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4"/>
        <p:cNvGrpSpPr/>
        <p:nvPr/>
      </p:nvGrpSpPr>
      <p:grpSpPr>
        <a:xfrm>
          <a:off x="0" y="0"/>
          <a:ext cx="0" cy="0"/>
          <a:chOff x="0" y="0"/>
          <a:chExt cx="0" cy="0"/>
        </a:xfrm>
      </p:grpSpPr>
      <p:sp>
        <p:nvSpPr>
          <p:cNvPr id="185" name="Google Shape;185;p35"/>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86" name="Google Shape;186;p35"/>
          <p:cNvSpPr txBox="1">
            <a:spLocks noGrp="1"/>
          </p:cNvSpPr>
          <p:nvPr>
            <p:ph type="body" idx="1"/>
          </p:nvPr>
        </p:nvSpPr>
        <p:spPr>
          <a:xfrm rot="5400000">
            <a:off x="2874749" y="-1217400"/>
            <a:ext cx="3394500" cy="8229600"/>
          </a:xfrm>
          <a:prstGeom prst="rect">
            <a:avLst/>
          </a:prstGeom>
          <a:noFill/>
          <a:ln>
            <a:noFill/>
          </a:ln>
        </p:spPr>
        <p:txBody>
          <a:bodyPr spcFirstLastPara="1" wrap="square" lIns="91425" tIns="91425" rIns="91425" bIns="91425" anchor="t" anchorCtr="0"/>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87" name="Google Shape;187;p35"/>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8" name="Google Shape;188;p35"/>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9" name="Google Shape;189;p3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0"/>
        <p:cNvGrpSpPr/>
        <p:nvPr/>
      </p:nvGrpSpPr>
      <p:grpSpPr>
        <a:xfrm>
          <a:off x="0" y="0"/>
          <a:ext cx="0" cy="0"/>
          <a:chOff x="0" y="0"/>
          <a:chExt cx="0" cy="0"/>
        </a:xfrm>
      </p:grpSpPr>
      <p:sp>
        <p:nvSpPr>
          <p:cNvPr id="191" name="Google Shape;191;p36"/>
          <p:cNvSpPr txBox="1">
            <a:spLocks noGrp="1"/>
          </p:cNvSpPr>
          <p:nvPr>
            <p:ph type="title"/>
          </p:nvPr>
        </p:nvSpPr>
        <p:spPr>
          <a:xfrm rot="5400000">
            <a:off x="5463749" y="1371628"/>
            <a:ext cx="4388700" cy="20574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92" name="Google Shape;192;p36"/>
          <p:cNvSpPr txBox="1">
            <a:spLocks noGrp="1"/>
          </p:cNvSpPr>
          <p:nvPr>
            <p:ph type="body" idx="1"/>
          </p:nvPr>
        </p:nvSpPr>
        <p:spPr>
          <a:xfrm rot="5400000">
            <a:off x="1272749" y="-609572"/>
            <a:ext cx="4388700" cy="6019800"/>
          </a:xfrm>
          <a:prstGeom prst="rect">
            <a:avLst/>
          </a:prstGeom>
          <a:noFill/>
          <a:ln>
            <a:noFill/>
          </a:ln>
        </p:spPr>
        <p:txBody>
          <a:bodyPr spcFirstLastPara="1" wrap="square" lIns="91425" tIns="91425" rIns="91425" bIns="91425" anchor="t" anchorCtr="0"/>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3" name="Google Shape;193;p36"/>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4" name="Google Shape;194;p36"/>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5" name="Google Shape;195;p3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rgbClr val="C27BA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lstStyle>
            <a:lvl1pPr lvl="0"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65" name="Google Shape;65;p13"/>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rtl="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66" name="Google Shape;66;p13"/>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lt2"/>
                </a:solidFill>
                <a:latin typeface="Roboto"/>
                <a:ea typeface="Roboto"/>
                <a:cs typeface="Roboto"/>
                <a:sym typeface="Roboto"/>
              </a:defRPr>
            </a:lvl1pPr>
            <a:lvl2pPr lvl="1" algn="r" rtl="0">
              <a:buNone/>
              <a:defRPr sz="1000">
                <a:solidFill>
                  <a:schemeClr val="lt2"/>
                </a:solidFill>
                <a:latin typeface="Roboto"/>
                <a:ea typeface="Roboto"/>
                <a:cs typeface="Roboto"/>
                <a:sym typeface="Roboto"/>
              </a:defRPr>
            </a:lvl2pPr>
            <a:lvl3pPr lvl="2" algn="r" rtl="0">
              <a:buNone/>
              <a:defRPr sz="1000">
                <a:solidFill>
                  <a:schemeClr val="lt2"/>
                </a:solidFill>
                <a:latin typeface="Roboto"/>
                <a:ea typeface="Roboto"/>
                <a:cs typeface="Roboto"/>
                <a:sym typeface="Roboto"/>
              </a:defRPr>
            </a:lvl3pPr>
            <a:lvl4pPr lvl="3" algn="r" rtl="0">
              <a:buNone/>
              <a:defRPr sz="1000">
                <a:solidFill>
                  <a:schemeClr val="lt2"/>
                </a:solidFill>
                <a:latin typeface="Roboto"/>
                <a:ea typeface="Roboto"/>
                <a:cs typeface="Roboto"/>
                <a:sym typeface="Roboto"/>
              </a:defRPr>
            </a:lvl4pPr>
            <a:lvl5pPr lvl="4" algn="r" rtl="0">
              <a:buNone/>
              <a:defRPr sz="1000">
                <a:solidFill>
                  <a:schemeClr val="lt2"/>
                </a:solidFill>
                <a:latin typeface="Roboto"/>
                <a:ea typeface="Roboto"/>
                <a:cs typeface="Roboto"/>
                <a:sym typeface="Roboto"/>
              </a:defRPr>
            </a:lvl5pPr>
            <a:lvl6pPr lvl="5" algn="r" rtl="0">
              <a:buNone/>
              <a:defRPr sz="1000">
                <a:solidFill>
                  <a:schemeClr val="lt2"/>
                </a:solidFill>
                <a:latin typeface="Roboto"/>
                <a:ea typeface="Roboto"/>
                <a:cs typeface="Roboto"/>
                <a:sym typeface="Roboto"/>
              </a:defRPr>
            </a:lvl6pPr>
            <a:lvl7pPr lvl="6" algn="r" rtl="0">
              <a:buNone/>
              <a:defRPr sz="1000">
                <a:solidFill>
                  <a:schemeClr val="lt2"/>
                </a:solidFill>
                <a:latin typeface="Roboto"/>
                <a:ea typeface="Roboto"/>
                <a:cs typeface="Roboto"/>
                <a:sym typeface="Roboto"/>
              </a:defRPr>
            </a:lvl7pPr>
            <a:lvl8pPr lvl="7" algn="r" rtl="0">
              <a:buNone/>
              <a:defRPr sz="1000">
                <a:solidFill>
                  <a:schemeClr val="lt2"/>
                </a:solidFill>
                <a:latin typeface="Roboto"/>
                <a:ea typeface="Roboto"/>
                <a:cs typeface="Roboto"/>
                <a:sym typeface="Roboto"/>
              </a:defRPr>
            </a:lvl8pPr>
            <a:lvl9pPr lvl="8" algn="r" rtl="0">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8CB3E3">
            <a:alpha val="80000"/>
          </a:srgbClr>
        </a:solidFill>
        <a:effectLst/>
      </p:bgPr>
    </p:bg>
    <p:spTree>
      <p:nvGrpSpPr>
        <p:cNvPr id="1" name="Shape 121"/>
        <p:cNvGrpSpPr/>
        <p:nvPr/>
      </p:nvGrpSpPr>
      <p:grpSpPr>
        <a:xfrm>
          <a:off x="0" y="0"/>
          <a:ext cx="0" cy="0"/>
          <a:chOff x="0" y="0"/>
          <a:chExt cx="0" cy="0"/>
        </a:xfrm>
      </p:grpSpPr>
      <p:sp>
        <p:nvSpPr>
          <p:cNvPr id="122" name="Google Shape;122;p25"/>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23" name="Google Shape;123;p25"/>
          <p:cNvSpPr txBox="1">
            <a:spLocks noGrp="1"/>
          </p:cNvSpPr>
          <p:nvPr>
            <p:ph type="body" idx="1"/>
          </p:nvPr>
        </p:nvSpPr>
        <p:spPr>
          <a:xfrm>
            <a:off x="457200" y="1200150"/>
            <a:ext cx="8229600" cy="3394500"/>
          </a:xfrm>
          <a:prstGeom prst="rect">
            <a:avLst/>
          </a:prstGeom>
          <a:noFill/>
          <a:ln>
            <a:noFill/>
          </a:ln>
        </p:spPr>
        <p:txBody>
          <a:bodyPr spcFirstLastPara="1" wrap="square" lIns="91425" tIns="91425" rIns="91425" bIns="91425" anchor="t" anchorCtr="0"/>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4" name="Google Shape;124;p25"/>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5" name="Google Shape;125;p25"/>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6" name="Google Shape;126;p2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www.nehs.us/scholarships-awards/scholarships/guidelines.shtml"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7"/>
          <p:cNvSpPr txBox="1">
            <a:spLocks noGrp="1"/>
          </p:cNvSpPr>
          <p:nvPr>
            <p:ph type="ctrTitle"/>
          </p:nvPr>
        </p:nvSpPr>
        <p:spPr>
          <a:xfrm>
            <a:off x="2078125" y="2193175"/>
            <a:ext cx="5378400" cy="933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latin typeface="Merriweather"/>
                <a:ea typeface="Merriweather"/>
                <a:cs typeface="Merriweather"/>
                <a:sym typeface="Merriweather"/>
              </a:rPr>
              <a:t>1/9/2019 Meeting:</a:t>
            </a:r>
            <a:endParaRPr>
              <a:latin typeface="Merriweather"/>
              <a:ea typeface="Merriweather"/>
              <a:cs typeface="Merriweather"/>
              <a:sym typeface="Merriweather"/>
            </a:endParaRPr>
          </a:p>
          <a:p>
            <a:pPr marL="0" lvl="0" indent="0" algn="ctr" rtl="0">
              <a:spcBef>
                <a:spcPts val="0"/>
              </a:spcBef>
              <a:spcAft>
                <a:spcPts val="0"/>
              </a:spcAft>
              <a:buNone/>
            </a:pPr>
            <a:r>
              <a:rPr lang="en">
                <a:latin typeface="Merriweather"/>
                <a:ea typeface="Merriweather"/>
                <a:cs typeface="Merriweather"/>
                <a:sym typeface="Merriweather"/>
              </a:rPr>
              <a:t>Pines Charter NEHS</a:t>
            </a:r>
            <a:endParaRPr>
              <a:latin typeface="Merriweather"/>
              <a:ea typeface="Merriweather"/>
              <a:cs typeface="Merriweather"/>
              <a:sym typeface="Merriweather"/>
            </a:endParaRPr>
          </a:p>
        </p:txBody>
      </p:sp>
      <p:pic>
        <p:nvPicPr>
          <p:cNvPr id="201" name="Google Shape;201;p37"/>
          <p:cNvPicPr preferRelativeResize="0"/>
          <p:nvPr/>
        </p:nvPicPr>
        <p:blipFill>
          <a:blip r:embed="rId3">
            <a:alphaModFix/>
          </a:blip>
          <a:stretch>
            <a:fillRect/>
          </a:stretch>
        </p:blipFill>
        <p:spPr>
          <a:xfrm>
            <a:off x="2674525" y="3023850"/>
            <a:ext cx="3794925" cy="1862475"/>
          </a:xfrm>
          <a:prstGeom prst="rect">
            <a:avLst/>
          </a:prstGeom>
          <a:noFill/>
          <a:ln>
            <a:noFill/>
          </a:ln>
        </p:spPr>
      </p:pic>
      <p:pic>
        <p:nvPicPr>
          <p:cNvPr id="202" name="Google Shape;202;p37"/>
          <p:cNvPicPr preferRelativeResize="0"/>
          <p:nvPr/>
        </p:nvPicPr>
        <p:blipFill>
          <a:blip r:embed="rId4">
            <a:alphaModFix/>
          </a:blip>
          <a:stretch>
            <a:fillRect/>
          </a:stretch>
        </p:blipFill>
        <p:spPr>
          <a:xfrm>
            <a:off x="81475" y="1118225"/>
            <a:ext cx="2593050" cy="2593050"/>
          </a:xfrm>
          <a:prstGeom prst="rect">
            <a:avLst/>
          </a:prstGeom>
          <a:noFill/>
          <a:ln>
            <a:noFill/>
          </a:ln>
        </p:spPr>
      </p:pic>
      <p:pic>
        <p:nvPicPr>
          <p:cNvPr id="203" name="Google Shape;203;p37"/>
          <p:cNvPicPr preferRelativeResize="0"/>
          <p:nvPr/>
        </p:nvPicPr>
        <p:blipFill>
          <a:blip r:embed="rId5">
            <a:alphaModFix/>
          </a:blip>
          <a:stretch>
            <a:fillRect/>
          </a:stretch>
        </p:blipFill>
        <p:spPr>
          <a:xfrm rot="680561">
            <a:off x="6664550" y="1313325"/>
            <a:ext cx="2202850" cy="2202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8"/>
          <p:cNvSpPr txBox="1"/>
          <p:nvPr/>
        </p:nvSpPr>
        <p:spPr>
          <a:xfrm>
            <a:off x="121200" y="3452375"/>
            <a:ext cx="8901600" cy="853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000">
                <a:solidFill>
                  <a:schemeClr val="lt1"/>
                </a:solidFill>
                <a:latin typeface="Comfortaa"/>
                <a:ea typeface="Comfortaa"/>
                <a:cs typeface="Comfortaa"/>
                <a:sym typeface="Comfortaa"/>
              </a:rPr>
              <a:t>Happy New Year!</a:t>
            </a:r>
            <a:endParaRPr sz="4000">
              <a:solidFill>
                <a:schemeClr val="lt1"/>
              </a:solidFill>
              <a:latin typeface="Comfortaa"/>
              <a:ea typeface="Comfortaa"/>
              <a:cs typeface="Comfortaa"/>
              <a:sym typeface="Comfortaa"/>
            </a:endParaRPr>
          </a:p>
          <a:p>
            <a:pPr marL="0" lvl="0" indent="0" algn="ctr" rtl="0">
              <a:spcBef>
                <a:spcPts val="0"/>
              </a:spcBef>
              <a:spcAft>
                <a:spcPts val="0"/>
              </a:spcAft>
              <a:buNone/>
            </a:pPr>
            <a:r>
              <a:rPr lang="en" sz="4000">
                <a:solidFill>
                  <a:schemeClr val="lt1"/>
                </a:solidFill>
                <a:latin typeface="Comfortaa"/>
                <a:ea typeface="Comfortaa"/>
                <a:cs typeface="Comfortaa"/>
                <a:sym typeface="Comfortaa"/>
              </a:rPr>
              <a:t>-Your NEHS advisor &amp; officers :)</a:t>
            </a:r>
            <a:endParaRPr sz="4000">
              <a:solidFill>
                <a:schemeClr val="lt1"/>
              </a:solidFill>
              <a:latin typeface="Comfortaa"/>
              <a:ea typeface="Comfortaa"/>
              <a:cs typeface="Comfortaa"/>
              <a:sym typeface="Comfortaa"/>
            </a:endParaRPr>
          </a:p>
        </p:txBody>
      </p:sp>
      <p:cxnSp>
        <p:nvCxnSpPr>
          <p:cNvPr id="209" name="Google Shape;209;p38"/>
          <p:cNvCxnSpPr/>
          <p:nvPr/>
        </p:nvCxnSpPr>
        <p:spPr>
          <a:xfrm flipH="1">
            <a:off x="1000398" y="10913"/>
            <a:ext cx="23700" cy="1258500"/>
          </a:xfrm>
          <a:prstGeom prst="straightConnector1">
            <a:avLst/>
          </a:prstGeom>
          <a:noFill/>
          <a:ln w="38100" cap="flat" cmpd="sng">
            <a:solidFill>
              <a:srgbClr val="000000"/>
            </a:solidFill>
            <a:prstDash val="solid"/>
            <a:round/>
            <a:headEnd type="none" w="med" len="med"/>
            <a:tailEnd type="none" w="med" len="med"/>
          </a:ln>
        </p:spPr>
      </p:cxnSp>
      <p:cxnSp>
        <p:nvCxnSpPr>
          <p:cNvPr id="210" name="Google Shape;210;p38"/>
          <p:cNvCxnSpPr/>
          <p:nvPr/>
        </p:nvCxnSpPr>
        <p:spPr>
          <a:xfrm flipH="1">
            <a:off x="4130723" y="-10900"/>
            <a:ext cx="3600" cy="839100"/>
          </a:xfrm>
          <a:prstGeom prst="straightConnector1">
            <a:avLst/>
          </a:prstGeom>
          <a:noFill/>
          <a:ln w="38100" cap="flat" cmpd="sng">
            <a:solidFill>
              <a:srgbClr val="000000"/>
            </a:solidFill>
            <a:prstDash val="solid"/>
            <a:round/>
            <a:headEnd type="none" w="med" len="med"/>
            <a:tailEnd type="none" w="med" len="med"/>
          </a:ln>
        </p:spPr>
      </p:cxnSp>
      <p:cxnSp>
        <p:nvCxnSpPr>
          <p:cNvPr id="211" name="Google Shape;211;p38"/>
          <p:cNvCxnSpPr/>
          <p:nvPr/>
        </p:nvCxnSpPr>
        <p:spPr>
          <a:xfrm flipH="1">
            <a:off x="7695050" y="0"/>
            <a:ext cx="11100" cy="1385400"/>
          </a:xfrm>
          <a:prstGeom prst="straightConnector1">
            <a:avLst/>
          </a:prstGeom>
          <a:noFill/>
          <a:ln w="38100" cap="flat" cmpd="sng">
            <a:solidFill>
              <a:srgbClr val="000000"/>
            </a:solidFill>
            <a:prstDash val="solid"/>
            <a:round/>
            <a:headEnd type="none" w="med" len="med"/>
            <a:tailEnd type="none" w="med" len="med"/>
          </a:ln>
        </p:spPr>
      </p:cxnSp>
      <p:pic>
        <p:nvPicPr>
          <p:cNvPr id="212" name="Google Shape;212;p38"/>
          <p:cNvPicPr preferRelativeResize="0"/>
          <p:nvPr/>
        </p:nvPicPr>
        <p:blipFill rotWithShape="1">
          <a:blip r:embed="rId3">
            <a:alphaModFix/>
          </a:blip>
          <a:srcRect b="4634"/>
          <a:stretch/>
        </p:blipFill>
        <p:spPr>
          <a:xfrm>
            <a:off x="2112650" y="662400"/>
            <a:ext cx="4039750" cy="2370875"/>
          </a:xfrm>
          <a:prstGeom prst="rect">
            <a:avLst/>
          </a:prstGeom>
          <a:noFill/>
          <a:ln w="28575" cap="flat" cmpd="sng">
            <a:solidFill>
              <a:srgbClr val="FFFFFF"/>
            </a:solidFill>
            <a:prstDash val="solid"/>
            <a:round/>
            <a:headEnd type="none" w="sm" len="sm"/>
            <a:tailEnd type="none" w="sm" len="sm"/>
          </a:ln>
        </p:spPr>
      </p:pic>
      <p:pic>
        <p:nvPicPr>
          <p:cNvPr id="213" name="Google Shape;213;p38"/>
          <p:cNvPicPr preferRelativeResize="0"/>
          <p:nvPr/>
        </p:nvPicPr>
        <p:blipFill>
          <a:blip r:embed="rId4">
            <a:alphaModFix/>
          </a:blip>
          <a:stretch>
            <a:fillRect/>
          </a:stretch>
        </p:blipFill>
        <p:spPr>
          <a:xfrm>
            <a:off x="6361762" y="1199350"/>
            <a:ext cx="2677676" cy="1539676"/>
          </a:xfrm>
          <a:prstGeom prst="rect">
            <a:avLst/>
          </a:prstGeom>
          <a:noFill/>
          <a:ln w="28575" cap="flat" cmpd="sng">
            <a:solidFill>
              <a:srgbClr val="FFFFFF"/>
            </a:solidFill>
            <a:prstDash val="solid"/>
            <a:round/>
            <a:headEnd type="none" w="sm" len="sm"/>
            <a:tailEnd type="none" w="sm" len="sm"/>
          </a:ln>
        </p:spPr>
      </p:pic>
      <p:pic>
        <p:nvPicPr>
          <p:cNvPr id="214" name="Google Shape;214;p38"/>
          <p:cNvPicPr preferRelativeResize="0"/>
          <p:nvPr/>
        </p:nvPicPr>
        <p:blipFill rotWithShape="1">
          <a:blip r:embed="rId5">
            <a:alphaModFix/>
          </a:blip>
          <a:srcRect l="19537" r="24434"/>
          <a:stretch/>
        </p:blipFill>
        <p:spPr>
          <a:xfrm>
            <a:off x="121200" y="1300939"/>
            <a:ext cx="1782075" cy="2119900"/>
          </a:xfrm>
          <a:prstGeom prst="rect">
            <a:avLst/>
          </a:prstGeom>
          <a:noFill/>
          <a:ln w="28575" cap="flat" cmpd="sng">
            <a:solidFill>
              <a:srgbClr val="FFFFFF"/>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9"/>
          <p:cNvSpPr txBox="1">
            <a:spLocks noGrp="1"/>
          </p:cNvSpPr>
          <p:nvPr>
            <p:ph type="title"/>
          </p:nvPr>
        </p:nvSpPr>
        <p:spPr>
          <a:xfrm>
            <a:off x="227525" y="816650"/>
            <a:ext cx="4045200" cy="1482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Merriweather"/>
                <a:ea typeface="Merriweather"/>
                <a:cs typeface="Merriweather"/>
                <a:sym typeface="Merriweather"/>
              </a:rPr>
              <a:t>Stay Informed!</a:t>
            </a:r>
            <a:endParaRPr sz="6000">
              <a:latin typeface="Merriweather"/>
              <a:ea typeface="Merriweather"/>
              <a:cs typeface="Merriweather"/>
              <a:sym typeface="Merriweather"/>
            </a:endParaRPr>
          </a:p>
        </p:txBody>
      </p:sp>
      <p:sp>
        <p:nvSpPr>
          <p:cNvPr id="220" name="Google Shape;220;p39"/>
          <p:cNvSpPr txBox="1">
            <a:spLocks noGrp="1"/>
          </p:cNvSpPr>
          <p:nvPr>
            <p:ph type="subTitle" idx="1"/>
          </p:nvPr>
        </p:nvSpPr>
        <p:spPr>
          <a:xfrm>
            <a:off x="227525" y="2465706"/>
            <a:ext cx="4045200" cy="2090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latin typeface="Garamond"/>
                <a:ea typeface="Garamond"/>
                <a:cs typeface="Garamond"/>
                <a:sym typeface="Garamond"/>
              </a:rPr>
              <a:t>Make SURE you are receiving emails and reminds from NEHS. If there is an issue please make sure to see Swati or Ara after the meeting.</a:t>
            </a:r>
            <a:endParaRPr sz="2400">
              <a:latin typeface="Garamond"/>
              <a:ea typeface="Garamond"/>
              <a:cs typeface="Garamond"/>
              <a:sym typeface="Garamond"/>
            </a:endParaRPr>
          </a:p>
        </p:txBody>
      </p:sp>
      <p:cxnSp>
        <p:nvCxnSpPr>
          <p:cNvPr id="221" name="Google Shape;221;p39"/>
          <p:cNvCxnSpPr/>
          <p:nvPr/>
        </p:nvCxnSpPr>
        <p:spPr>
          <a:xfrm rot="10800000" flipH="1">
            <a:off x="761075" y="2376775"/>
            <a:ext cx="2978100" cy="11100"/>
          </a:xfrm>
          <a:prstGeom prst="straightConnector1">
            <a:avLst/>
          </a:prstGeom>
          <a:noFill/>
          <a:ln w="9525" cap="flat" cmpd="sng">
            <a:solidFill>
              <a:schemeClr val="dk2"/>
            </a:solidFill>
            <a:prstDash val="solid"/>
            <a:round/>
            <a:headEnd type="none" w="med" len="med"/>
            <a:tailEnd type="none" w="med" len="med"/>
          </a:ln>
        </p:spPr>
      </p:cxnSp>
      <p:pic>
        <p:nvPicPr>
          <p:cNvPr id="222" name="Google Shape;222;p39"/>
          <p:cNvPicPr preferRelativeResize="0"/>
          <p:nvPr/>
        </p:nvPicPr>
        <p:blipFill>
          <a:blip r:embed="rId3">
            <a:alphaModFix/>
          </a:blip>
          <a:stretch>
            <a:fillRect/>
          </a:stretch>
        </p:blipFill>
        <p:spPr>
          <a:xfrm>
            <a:off x="6801287" y="1905924"/>
            <a:ext cx="2196811" cy="1143000"/>
          </a:xfrm>
          <a:prstGeom prst="rect">
            <a:avLst/>
          </a:prstGeom>
          <a:noFill/>
          <a:ln>
            <a:noFill/>
          </a:ln>
        </p:spPr>
      </p:pic>
      <p:pic>
        <p:nvPicPr>
          <p:cNvPr id="223" name="Google Shape;223;p39"/>
          <p:cNvPicPr preferRelativeResize="0"/>
          <p:nvPr/>
        </p:nvPicPr>
        <p:blipFill>
          <a:blip r:embed="rId4">
            <a:alphaModFix/>
          </a:blip>
          <a:stretch>
            <a:fillRect/>
          </a:stretch>
        </p:blipFill>
        <p:spPr>
          <a:xfrm>
            <a:off x="4678213" y="85850"/>
            <a:ext cx="2073088" cy="1875497"/>
          </a:xfrm>
          <a:prstGeom prst="rect">
            <a:avLst/>
          </a:prstGeom>
          <a:noFill/>
          <a:ln>
            <a:noFill/>
          </a:ln>
        </p:spPr>
      </p:pic>
      <p:sp>
        <p:nvSpPr>
          <p:cNvPr id="224" name="Google Shape;224;p39"/>
          <p:cNvSpPr txBox="1"/>
          <p:nvPr/>
        </p:nvSpPr>
        <p:spPr>
          <a:xfrm>
            <a:off x="4777100" y="2222400"/>
            <a:ext cx="1875300" cy="698700"/>
          </a:xfrm>
          <a:prstGeom prst="rect">
            <a:avLst/>
          </a:prstGeom>
          <a:noFill/>
          <a:ln w="3810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Garamond"/>
                <a:ea typeface="Garamond"/>
                <a:cs typeface="Garamond"/>
                <a:sym typeface="Garamond"/>
              </a:rPr>
              <a:t>@pcnehs2018 to number 81010</a:t>
            </a:r>
            <a:endParaRPr sz="2000">
              <a:latin typeface="Garamond"/>
              <a:ea typeface="Garamond"/>
              <a:cs typeface="Garamond"/>
              <a:sym typeface="Garamond"/>
            </a:endParaRPr>
          </a:p>
        </p:txBody>
      </p:sp>
      <p:sp>
        <p:nvSpPr>
          <p:cNvPr id="225" name="Google Shape;225;p39"/>
          <p:cNvSpPr txBox="1"/>
          <p:nvPr/>
        </p:nvSpPr>
        <p:spPr>
          <a:xfrm>
            <a:off x="6751300" y="486875"/>
            <a:ext cx="1875300" cy="698700"/>
          </a:xfrm>
          <a:prstGeom prst="rect">
            <a:avLst/>
          </a:prstGeom>
          <a:noFill/>
          <a:ln w="3810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Garamond"/>
                <a:ea typeface="Garamond"/>
                <a:cs typeface="Garamond"/>
                <a:sym typeface="Garamond"/>
              </a:rPr>
              <a:t>pinescharternehs@gmail.com</a:t>
            </a:r>
            <a:endParaRPr sz="2000">
              <a:latin typeface="Garamond"/>
              <a:ea typeface="Garamond"/>
              <a:cs typeface="Garamond"/>
              <a:sym typeface="Garamond"/>
            </a:endParaRPr>
          </a:p>
        </p:txBody>
      </p:sp>
      <p:pic>
        <p:nvPicPr>
          <p:cNvPr id="226" name="Google Shape;226;p39"/>
          <p:cNvPicPr preferRelativeResize="0"/>
          <p:nvPr/>
        </p:nvPicPr>
        <p:blipFill>
          <a:blip r:embed="rId5">
            <a:alphaModFix/>
          </a:blip>
          <a:stretch>
            <a:fillRect/>
          </a:stretch>
        </p:blipFill>
        <p:spPr>
          <a:xfrm>
            <a:off x="5620238" y="3182152"/>
            <a:ext cx="2431520" cy="1361625"/>
          </a:xfrm>
          <a:prstGeom prst="rect">
            <a:avLst/>
          </a:prstGeom>
          <a:noFill/>
          <a:ln>
            <a:noFill/>
          </a:ln>
        </p:spPr>
      </p:pic>
      <p:sp>
        <p:nvSpPr>
          <p:cNvPr id="227" name="Google Shape;227;p39"/>
          <p:cNvSpPr txBox="1"/>
          <p:nvPr/>
        </p:nvSpPr>
        <p:spPr>
          <a:xfrm>
            <a:off x="5606453" y="4483450"/>
            <a:ext cx="2978100" cy="30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latin typeface="Garamond"/>
                <a:ea typeface="Garamond"/>
                <a:cs typeface="Garamond"/>
                <a:sym typeface="Garamond"/>
              </a:rPr>
              <a:t>@pinescharternehs</a:t>
            </a:r>
            <a:endParaRPr sz="2400">
              <a:latin typeface="Garamond"/>
              <a:ea typeface="Garamond"/>
              <a:cs typeface="Garamond"/>
              <a:sym typeface="Garamon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40"/>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a:latin typeface="Merriweather"/>
                <a:ea typeface="Merriweather"/>
                <a:cs typeface="Merriweather"/>
                <a:sym typeface="Merriweather"/>
              </a:rPr>
              <a:t>NEHS Requirements</a:t>
            </a:r>
            <a:endParaRPr sz="3600">
              <a:latin typeface="Merriweather"/>
              <a:ea typeface="Merriweather"/>
              <a:cs typeface="Merriweather"/>
              <a:sym typeface="Merriweather"/>
            </a:endParaRPr>
          </a:p>
        </p:txBody>
      </p:sp>
      <p:sp>
        <p:nvSpPr>
          <p:cNvPr id="233" name="Google Shape;233;p40"/>
          <p:cNvSpPr txBox="1"/>
          <p:nvPr/>
        </p:nvSpPr>
        <p:spPr>
          <a:xfrm>
            <a:off x="98250" y="667375"/>
            <a:ext cx="9045600" cy="4396200"/>
          </a:xfrm>
          <a:prstGeom prst="rect">
            <a:avLst/>
          </a:prstGeom>
          <a:noFill/>
          <a:ln>
            <a:noFill/>
          </a:ln>
        </p:spPr>
        <p:txBody>
          <a:bodyPr spcFirstLastPara="1" wrap="square" lIns="91425" tIns="91425" rIns="91425" bIns="91425" anchor="ctr" anchorCtr="0">
            <a:noAutofit/>
          </a:bodyPr>
          <a:lstStyle/>
          <a:p>
            <a:pPr marL="457200" lvl="0" indent="-342900" algn="l" rtl="0">
              <a:lnSpc>
                <a:spcPct val="115000"/>
              </a:lnSpc>
              <a:spcBef>
                <a:spcPts val="640"/>
              </a:spcBef>
              <a:spcAft>
                <a:spcPts val="0"/>
              </a:spcAft>
              <a:buClr>
                <a:srgbClr val="741B47"/>
              </a:buClr>
              <a:buSzPts val="1800"/>
              <a:buFont typeface="Merriweather"/>
              <a:buChar char="●"/>
            </a:pPr>
            <a:r>
              <a:rPr lang="en" sz="1800" b="1">
                <a:solidFill>
                  <a:srgbClr val="741B47"/>
                </a:solidFill>
                <a:latin typeface="Garamond"/>
                <a:ea typeface="Garamond"/>
                <a:cs typeface="Garamond"/>
                <a:sym typeface="Garamond"/>
              </a:rPr>
              <a:t>15 hours </a:t>
            </a:r>
            <a:r>
              <a:rPr lang="en" sz="1800">
                <a:solidFill>
                  <a:srgbClr val="741B47"/>
                </a:solidFill>
                <a:latin typeface="Garamond"/>
                <a:ea typeface="Garamond"/>
                <a:cs typeface="Garamond"/>
                <a:sym typeface="Garamond"/>
              </a:rPr>
              <a:t>required per year for all members </a:t>
            </a:r>
            <a:endParaRPr sz="1800">
              <a:solidFill>
                <a:srgbClr val="741B47"/>
              </a:solidFill>
              <a:latin typeface="Garamond"/>
              <a:ea typeface="Garamond"/>
              <a:cs typeface="Garamond"/>
              <a:sym typeface="Garamond"/>
            </a:endParaRPr>
          </a:p>
          <a:p>
            <a:pPr marL="914400" lvl="1" indent="-342900" algn="l" rtl="0">
              <a:lnSpc>
                <a:spcPct val="115000"/>
              </a:lnSpc>
              <a:spcBef>
                <a:spcPts val="0"/>
              </a:spcBef>
              <a:spcAft>
                <a:spcPts val="0"/>
              </a:spcAft>
              <a:buClr>
                <a:srgbClr val="741B47"/>
              </a:buClr>
              <a:buSzPts val="1800"/>
              <a:buFont typeface="Garamond"/>
              <a:buChar char="○"/>
            </a:pPr>
            <a:r>
              <a:rPr lang="en" sz="1800">
                <a:solidFill>
                  <a:srgbClr val="741B47"/>
                </a:solidFill>
                <a:latin typeface="Garamond"/>
                <a:ea typeface="Garamond"/>
                <a:cs typeface="Garamond"/>
                <a:sym typeface="Garamond"/>
              </a:rPr>
              <a:t> For new members, at least 12 of those 15 must be completed by FEB.</a:t>
            </a:r>
            <a:endParaRPr sz="1800">
              <a:solidFill>
                <a:srgbClr val="741B47"/>
              </a:solidFill>
              <a:latin typeface="Garamond"/>
              <a:ea typeface="Garamond"/>
              <a:cs typeface="Garamond"/>
              <a:sym typeface="Garamond"/>
            </a:endParaRPr>
          </a:p>
          <a:p>
            <a:pPr marL="914400" lvl="1" indent="-342900" algn="l" rtl="0">
              <a:lnSpc>
                <a:spcPct val="115000"/>
              </a:lnSpc>
              <a:spcBef>
                <a:spcPts val="0"/>
              </a:spcBef>
              <a:spcAft>
                <a:spcPts val="0"/>
              </a:spcAft>
              <a:buClr>
                <a:srgbClr val="741B47"/>
              </a:buClr>
              <a:buSzPts val="1800"/>
              <a:buFont typeface="Garamond"/>
              <a:buChar char="○"/>
            </a:pPr>
            <a:r>
              <a:rPr lang="en" sz="1800">
                <a:solidFill>
                  <a:srgbClr val="741B47"/>
                </a:solidFill>
                <a:latin typeface="Garamond"/>
                <a:ea typeface="Garamond"/>
                <a:cs typeface="Garamond"/>
                <a:sym typeface="Garamond"/>
              </a:rPr>
              <a:t>Seniors who don’t meet the hour requirement will not be eligible to purchase an NEHS cord for graduation.</a:t>
            </a:r>
            <a:endParaRPr sz="1800">
              <a:solidFill>
                <a:srgbClr val="741B47"/>
              </a:solidFill>
              <a:latin typeface="Garamond"/>
              <a:ea typeface="Garamond"/>
              <a:cs typeface="Garamond"/>
              <a:sym typeface="Garamond"/>
            </a:endParaRPr>
          </a:p>
          <a:p>
            <a:pPr marL="914400" lvl="1" indent="-342900" algn="l" rtl="0">
              <a:lnSpc>
                <a:spcPct val="115000"/>
              </a:lnSpc>
              <a:spcBef>
                <a:spcPts val="0"/>
              </a:spcBef>
              <a:spcAft>
                <a:spcPts val="0"/>
              </a:spcAft>
              <a:buClr>
                <a:srgbClr val="741B47"/>
              </a:buClr>
              <a:buSzPts val="1800"/>
              <a:buFont typeface="Garamond"/>
              <a:buChar char="○"/>
            </a:pPr>
            <a:r>
              <a:rPr lang="en" sz="1800" b="1" u="sng">
                <a:solidFill>
                  <a:srgbClr val="741B47"/>
                </a:solidFill>
                <a:latin typeface="Garamond"/>
                <a:ea typeface="Garamond"/>
                <a:cs typeface="Garamond"/>
                <a:sym typeface="Garamond"/>
              </a:rPr>
              <a:t>Participate in the Poetry Slam (see slide 7)</a:t>
            </a:r>
            <a:r>
              <a:rPr lang="en" sz="1800">
                <a:solidFill>
                  <a:srgbClr val="741B47"/>
                </a:solidFill>
                <a:latin typeface="Garamond"/>
                <a:ea typeface="Garamond"/>
                <a:cs typeface="Garamond"/>
                <a:sym typeface="Garamond"/>
              </a:rPr>
              <a:t> &amp; Poem in your Pocket Day!</a:t>
            </a:r>
            <a:endParaRPr sz="1800">
              <a:solidFill>
                <a:srgbClr val="741B47"/>
              </a:solidFill>
              <a:latin typeface="Garamond"/>
              <a:ea typeface="Garamond"/>
              <a:cs typeface="Garamond"/>
              <a:sym typeface="Garamond"/>
            </a:endParaRPr>
          </a:p>
          <a:p>
            <a:pPr marL="914400" lvl="1" indent="-342900" algn="l" rtl="0">
              <a:lnSpc>
                <a:spcPct val="115000"/>
              </a:lnSpc>
              <a:spcBef>
                <a:spcPts val="0"/>
              </a:spcBef>
              <a:spcAft>
                <a:spcPts val="0"/>
              </a:spcAft>
              <a:buClr>
                <a:srgbClr val="741B47"/>
              </a:buClr>
              <a:buSzPts val="1800"/>
              <a:buFont typeface="Garamond"/>
              <a:buChar char="○"/>
            </a:pPr>
            <a:r>
              <a:rPr lang="en" sz="1800" b="1" u="sng">
                <a:solidFill>
                  <a:srgbClr val="741B47"/>
                </a:solidFill>
                <a:latin typeface="Garamond"/>
                <a:ea typeface="Garamond"/>
                <a:cs typeface="Garamond"/>
                <a:sym typeface="Garamond"/>
              </a:rPr>
              <a:t>Seniors: earn 5 NEHS hours (&amp; over $1000) by applying for the Common Reader Scholarship (read book &amp; submit essay (850 wd max. See slide 5).</a:t>
            </a:r>
            <a:endParaRPr sz="1800" b="1" u="sng">
              <a:solidFill>
                <a:srgbClr val="741B47"/>
              </a:solidFill>
              <a:latin typeface="Garamond"/>
              <a:ea typeface="Garamond"/>
              <a:cs typeface="Garamond"/>
              <a:sym typeface="Garamond"/>
            </a:endParaRPr>
          </a:p>
          <a:p>
            <a:pPr marL="914400" lvl="1" indent="-342900" algn="l" rtl="0">
              <a:lnSpc>
                <a:spcPct val="115000"/>
              </a:lnSpc>
              <a:spcBef>
                <a:spcPts val="0"/>
              </a:spcBef>
              <a:spcAft>
                <a:spcPts val="0"/>
              </a:spcAft>
              <a:buClr>
                <a:srgbClr val="741B47"/>
              </a:buClr>
              <a:buSzPts val="1800"/>
              <a:buFont typeface="Garamond"/>
              <a:buChar char="○"/>
            </a:pPr>
            <a:r>
              <a:rPr lang="en" sz="1800">
                <a:solidFill>
                  <a:srgbClr val="741B47"/>
                </a:solidFill>
                <a:latin typeface="Garamond"/>
                <a:ea typeface="Garamond"/>
                <a:cs typeface="Garamond"/>
                <a:sym typeface="Garamond"/>
              </a:rPr>
              <a:t>Donate to Children’s Harbor or the Reading Program</a:t>
            </a:r>
            <a:endParaRPr sz="1800">
              <a:solidFill>
                <a:srgbClr val="741B47"/>
              </a:solidFill>
              <a:latin typeface="Garamond"/>
              <a:ea typeface="Garamond"/>
              <a:cs typeface="Garamond"/>
              <a:sym typeface="Garamond"/>
            </a:endParaRPr>
          </a:p>
          <a:p>
            <a:pPr marL="914400" lvl="1" indent="-342900" algn="l" rtl="0">
              <a:lnSpc>
                <a:spcPct val="115000"/>
              </a:lnSpc>
              <a:spcBef>
                <a:spcPts val="0"/>
              </a:spcBef>
              <a:spcAft>
                <a:spcPts val="0"/>
              </a:spcAft>
              <a:buClr>
                <a:srgbClr val="741B47"/>
              </a:buClr>
              <a:buSzPts val="1800"/>
              <a:buFont typeface="Garamond"/>
              <a:buChar char="○"/>
            </a:pPr>
            <a:r>
              <a:rPr lang="en" sz="1800">
                <a:solidFill>
                  <a:srgbClr val="741B47"/>
                </a:solidFill>
                <a:latin typeface="Garamond"/>
                <a:ea typeface="Garamond"/>
                <a:cs typeface="Garamond"/>
                <a:sym typeface="Garamond"/>
              </a:rPr>
              <a:t>General meetings count as an hour</a:t>
            </a:r>
            <a:endParaRPr sz="1800">
              <a:solidFill>
                <a:srgbClr val="741B47"/>
              </a:solidFill>
              <a:latin typeface="Garamond"/>
              <a:ea typeface="Garamond"/>
              <a:cs typeface="Garamond"/>
              <a:sym typeface="Garamond"/>
            </a:endParaRPr>
          </a:p>
          <a:p>
            <a:pPr marL="914400" lvl="1" indent="-342900" algn="l" rtl="0">
              <a:lnSpc>
                <a:spcPct val="115000"/>
              </a:lnSpc>
              <a:spcBef>
                <a:spcPts val="434"/>
              </a:spcBef>
              <a:spcAft>
                <a:spcPts val="0"/>
              </a:spcAft>
              <a:buClr>
                <a:srgbClr val="741B47"/>
              </a:buClr>
              <a:buSzPts val="1800"/>
              <a:buFont typeface="Merriweather"/>
              <a:buChar char="○"/>
            </a:pPr>
            <a:r>
              <a:rPr lang="en" sz="1800" b="1">
                <a:solidFill>
                  <a:srgbClr val="741B47"/>
                </a:solidFill>
                <a:latin typeface="Garamond"/>
                <a:ea typeface="Garamond"/>
                <a:cs typeface="Garamond"/>
                <a:sym typeface="Garamond"/>
              </a:rPr>
              <a:t>A maximum of 7 hours can be earned through donations</a:t>
            </a:r>
            <a:r>
              <a:rPr lang="en" sz="1800">
                <a:solidFill>
                  <a:srgbClr val="741B47"/>
                </a:solidFill>
                <a:latin typeface="Garamond"/>
                <a:ea typeface="Garamond"/>
                <a:cs typeface="Garamond"/>
                <a:sym typeface="Garamond"/>
              </a:rPr>
              <a:t>.</a:t>
            </a:r>
            <a:endParaRPr sz="1800">
              <a:solidFill>
                <a:srgbClr val="741B47"/>
              </a:solidFill>
              <a:latin typeface="Garamond"/>
              <a:ea typeface="Garamond"/>
              <a:cs typeface="Garamond"/>
              <a:sym typeface="Garamond"/>
            </a:endParaRPr>
          </a:p>
          <a:p>
            <a:pPr marL="457200" lvl="0" indent="-342900" algn="l" rtl="0">
              <a:lnSpc>
                <a:spcPct val="115000"/>
              </a:lnSpc>
              <a:spcBef>
                <a:spcPts val="434"/>
              </a:spcBef>
              <a:spcAft>
                <a:spcPts val="0"/>
              </a:spcAft>
              <a:buClr>
                <a:srgbClr val="741B47"/>
              </a:buClr>
              <a:buSzPts val="1800"/>
              <a:buFont typeface="Garamond"/>
              <a:buChar char="●"/>
            </a:pPr>
            <a:r>
              <a:rPr lang="en" sz="1800">
                <a:solidFill>
                  <a:srgbClr val="741B47"/>
                </a:solidFill>
                <a:latin typeface="Garamond"/>
                <a:ea typeface="Garamond"/>
                <a:cs typeface="Garamond"/>
                <a:sym typeface="Garamond"/>
              </a:rPr>
              <a:t>Remember, both your English and CUM GPA must stay at a 3.0 or higher</a:t>
            </a:r>
            <a:endParaRPr sz="1800">
              <a:solidFill>
                <a:srgbClr val="741B47"/>
              </a:solidFill>
              <a:latin typeface="Garamond"/>
              <a:ea typeface="Garamond"/>
              <a:cs typeface="Garamond"/>
              <a:sym typeface="Garamond"/>
            </a:endParaRPr>
          </a:p>
          <a:p>
            <a:pPr marL="457200" lvl="0" indent="-342900" algn="l" rtl="0">
              <a:lnSpc>
                <a:spcPct val="115000"/>
              </a:lnSpc>
              <a:spcBef>
                <a:spcPts val="434"/>
              </a:spcBef>
              <a:spcAft>
                <a:spcPts val="0"/>
              </a:spcAft>
              <a:buClr>
                <a:srgbClr val="741B47"/>
              </a:buClr>
              <a:buSzPts val="1800"/>
              <a:buFont typeface="Garamond"/>
              <a:buChar char="●"/>
            </a:pPr>
            <a:r>
              <a:rPr lang="en" sz="1800">
                <a:solidFill>
                  <a:srgbClr val="741B47"/>
                </a:solidFill>
                <a:latin typeface="Garamond"/>
                <a:ea typeface="Garamond"/>
                <a:cs typeface="Garamond"/>
                <a:sym typeface="Garamond"/>
              </a:rPr>
              <a:t>If you have not paid your dues by now, we’re sorry, but you cannot maintain membership.</a:t>
            </a:r>
            <a:endParaRPr sz="1800">
              <a:solidFill>
                <a:srgbClr val="741B47"/>
              </a:solidFill>
              <a:latin typeface="Garamond"/>
              <a:ea typeface="Garamond"/>
              <a:cs typeface="Garamond"/>
              <a:sym typeface="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1"/>
          <p:cNvSpPr txBox="1">
            <a:spLocks noGrp="1"/>
          </p:cNvSpPr>
          <p:nvPr>
            <p:ph type="title"/>
          </p:nvPr>
        </p:nvSpPr>
        <p:spPr>
          <a:xfrm>
            <a:off x="98250" y="128175"/>
            <a:ext cx="8826600" cy="6027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1700"/>
              </a:spcAft>
              <a:buNone/>
            </a:pPr>
            <a:r>
              <a:rPr lang="en" sz="2800" b="1">
                <a:latin typeface="Garamond"/>
                <a:ea typeface="Garamond"/>
                <a:cs typeface="Garamond"/>
                <a:sym typeface="Garamond"/>
              </a:rPr>
              <a:t>SENIORS! Earn $1000 or more AND 5 NEHS hours!</a:t>
            </a:r>
            <a:endParaRPr sz="2800">
              <a:latin typeface="Garamond"/>
              <a:ea typeface="Garamond"/>
              <a:cs typeface="Garamond"/>
              <a:sym typeface="Garamond"/>
            </a:endParaRPr>
          </a:p>
        </p:txBody>
      </p:sp>
      <p:sp>
        <p:nvSpPr>
          <p:cNvPr id="239" name="Google Shape;239;p41"/>
          <p:cNvSpPr txBox="1"/>
          <p:nvPr/>
        </p:nvSpPr>
        <p:spPr>
          <a:xfrm>
            <a:off x="5947875" y="684150"/>
            <a:ext cx="3196200" cy="4459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900" b="1">
                <a:solidFill>
                  <a:srgbClr val="7A7C84"/>
                </a:solidFill>
                <a:latin typeface="Merriweather"/>
                <a:ea typeface="Merriweather"/>
                <a:cs typeface="Merriweather"/>
                <a:sym typeface="Merriweather"/>
              </a:rPr>
              <a:t>*Read one of these books &amp; submit a 3 pg (only 850 word) essay to NEHS.</a:t>
            </a:r>
            <a:endParaRPr sz="1900" b="1">
              <a:solidFill>
                <a:srgbClr val="7A7C84"/>
              </a:solidFill>
              <a:latin typeface="Merriweather"/>
              <a:ea typeface="Merriweather"/>
              <a:cs typeface="Merriweather"/>
              <a:sym typeface="Merriweather"/>
            </a:endParaRPr>
          </a:p>
          <a:p>
            <a:pPr marL="0" lvl="0" indent="0" algn="ctr" rtl="0">
              <a:lnSpc>
                <a:spcPct val="100000"/>
              </a:lnSpc>
              <a:spcBef>
                <a:spcPts val="1700"/>
              </a:spcBef>
              <a:spcAft>
                <a:spcPts val="0"/>
              </a:spcAft>
              <a:buNone/>
            </a:pPr>
            <a:r>
              <a:rPr lang="en" sz="1900" b="1">
                <a:solidFill>
                  <a:srgbClr val="7A7C84"/>
                </a:solidFill>
                <a:latin typeface="Merriweather"/>
                <a:ea typeface="Merriweather"/>
                <a:cs typeface="Merriweather"/>
                <a:sym typeface="Merriweather"/>
              </a:rPr>
              <a:t>*Find guidelines, prompts, and submission link </a:t>
            </a:r>
            <a:r>
              <a:rPr lang="en" sz="1900" b="1" u="sng">
                <a:solidFill>
                  <a:schemeClr val="hlink"/>
                </a:solidFill>
                <a:latin typeface="Merriweather"/>
                <a:ea typeface="Merriweather"/>
                <a:cs typeface="Merriweather"/>
                <a:sym typeface="Merriweather"/>
                <a:hlinkClick r:id="rId3"/>
              </a:rPr>
              <a:t>here.</a:t>
            </a:r>
            <a:endParaRPr sz="1900" b="1">
              <a:solidFill>
                <a:srgbClr val="7A7C84"/>
              </a:solidFill>
              <a:latin typeface="Merriweather"/>
              <a:ea typeface="Merriweather"/>
              <a:cs typeface="Merriweather"/>
              <a:sym typeface="Merriweather"/>
            </a:endParaRPr>
          </a:p>
          <a:p>
            <a:pPr marL="0" lvl="0" indent="0" algn="ctr" rtl="0">
              <a:lnSpc>
                <a:spcPct val="100000"/>
              </a:lnSpc>
              <a:spcBef>
                <a:spcPts val="1700"/>
              </a:spcBef>
              <a:spcAft>
                <a:spcPts val="0"/>
              </a:spcAft>
              <a:buNone/>
            </a:pPr>
            <a:r>
              <a:rPr lang="en" sz="1900" b="1">
                <a:solidFill>
                  <a:srgbClr val="7A7C84"/>
                </a:solidFill>
                <a:latin typeface="Merriweather"/>
                <a:ea typeface="Merriweather"/>
                <a:cs typeface="Merriweather"/>
                <a:sym typeface="Merriweather"/>
              </a:rPr>
              <a:t> *Deadline is Jan. 14th.</a:t>
            </a:r>
            <a:endParaRPr sz="1900" b="1">
              <a:solidFill>
                <a:srgbClr val="7A7C84"/>
              </a:solidFill>
              <a:latin typeface="Merriweather"/>
              <a:ea typeface="Merriweather"/>
              <a:cs typeface="Merriweather"/>
              <a:sym typeface="Merriweather"/>
            </a:endParaRPr>
          </a:p>
          <a:p>
            <a:pPr marL="0" lvl="0" indent="0" algn="ctr" rtl="0">
              <a:lnSpc>
                <a:spcPct val="100000"/>
              </a:lnSpc>
              <a:spcBef>
                <a:spcPts val="1700"/>
              </a:spcBef>
              <a:spcAft>
                <a:spcPts val="0"/>
              </a:spcAft>
              <a:buNone/>
            </a:pPr>
            <a:r>
              <a:rPr lang="en" sz="1900" b="1">
                <a:solidFill>
                  <a:srgbClr val="7A7C84"/>
                </a:solidFill>
                <a:latin typeface="Merriweather"/>
                <a:ea typeface="Merriweather"/>
                <a:cs typeface="Merriweather"/>
                <a:sym typeface="Merriweather"/>
              </a:rPr>
              <a:t>*After submitting, send copy of essay and proof of submission to me for 5 NEHS hours.</a:t>
            </a:r>
            <a:endParaRPr sz="1900" b="1">
              <a:solidFill>
                <a:srgbClr val="7A7C84"/>
              </a:solidFill>
              <a:latin typeface="Merriweather"/>
              <a:ea typeface="Merriweather"/>
              <a:cs typeface="Merriweather"/>
              <a:sym typeface="Merriweather"/>
            </a:endParaRPr>
          </a:p>
          <a:p>
            <a:pPr marL="0" lvl="0" indent="0" algn="l" rtl="0">
              <a:spcBef>
                <a:spcPts val="1700"/>
              </a:spcBef>
              <a:spcAft>
                <a:spcPts val="0"/>
              </a:spcAft>
              <a:buNone/>
            </a:pPr>
            <a:endParaRPr/>
          </a:p>
        </p:txBody>
      </p:sp>
      <p:pic>
        <p:nvPicPr>
          <p:cNvPr id="240" name="Google Shape;240;p41"/>
          <p:cNvPicPr preferRelativeResize="0"/>
          <p:nvPr/>
        </p:nvPicPr>
        <p:blipFill>
          <a:blip r:embed="rId4">
            <a:alphaModFix/>
          </a:blip>
          <a:stretch>
            <a:fillRect/>
          </a:stretch>
        </p:blipFill>
        <p:spPr>
          <a:xfrm>
            <a:off x="0" y="730876"/>
            <a:ext cx="6044301" cy="4267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2"/>
          <p:cNvSpPr txBox="1">
            <a:spLocks noGrp="1"/>
          </p:cNvSpPr>
          <p:nvPr>
            <p:ph type="title"/>
          </p:nvPr>
        </p:nvSpPr>
        <p:spPr>
          <a:xfrm>
            <a:off x="98250" y="128175"/>
            <a:ext cx="8826600" cy="6027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1700"/>
              </a:spcAft>
              <a:buNone/>
            </a:pPr>
            <a:r>
              <a:rPr lang="en" sz="2800" b="1">
                <a:latin typeface="Garamond"/>
                <a:ea typeface="Garamond"/>
                <a:cs typeface="Garamond"/>
                <a:sym typeface="Garamond"/>
              </a:rPr>
              <a:t>Juniors! Earn an NEHS Junior Summer Award!</a:t>
            </a:r>
            <a:endParaRPr sz="2800">
              <a:latin typeface="Garamond"/>
              <a:ea typeface="Garamond"/>
              <a:cs typeface="Garamond"/>
              <a:sym typeface="Garamond"/>
            </a:endParaRPr>
          </a:p>
        </p:txBody>
      </p:sp>
      <p:sp>
        <p:nvSpPr>
          <p:cNvPr id="246" name="Google Shape;246;p42"/>
          <p:cNvSpPr txBox="1"/>
          <p:nvPr/>
        </p:nvSpPr>
        <p:spPr>
          <a:xfrm>
            <a:off x="341326" y="1429375"/>
            <a:ext cx="8382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rgbClr val="741B47"/>
                </a:solidFill>
              </a:rPr>
              <a:t>The Junior Summer Study Award is presented to members of NEHS who are high school juniors, rising to the senior class in fall 2019. This award is intended to support students who have been selected for or who will be attending a summer learning program that is related to English studies in a direct way. Up to two awards for $750 will be offered each year.</a:t>
            </a:r>
            <a:endParaRPr sz="2200">
              <a:solidFill>
                <a:srgbClr val="741B47"/>
              </a:solidFill>
            </a:endParaRPr>
          </a:p>
          <a:p>
            <a:pPr marL="0" lvl="0" indent="0" algn="l" rtl="0">
              <a:spcBef>
                <a:spcPts val="0"/>
              </a:spcBef>
              <a:spcAft>
                <a:spcPts val="0"/>
              </a:spcAft>
              <a:buNone/>
            </a:pPr>
            <a:endParaRPr sz="2200">
              <a:solidFill>
                <a:srgbClr val="741B47"/>
              </a:solidFill>
            </a:endParaRPr>
          </a:p>
          <a:p>
            <a:pPr marL="0" lvl="0" indent="0" algn="l" rtl="0">
              <a:spcBef>
                <a:spcPts val="0"/>
              </a:spcBef>
              <a:spcAft>
                <a:spcPts val="0"/>
              </a:spcAft>
              <a:buNone/>
            </a:pPr>
            <a:r>
              <a:rPr lang="en" sz="2200">
                <a:solidFill>
                  <a:srgbClr val="741B47"/>
                </a:solidFill>
              </a:rPr>
              <a:t>Here is a link to the website for more information and criteria regarding the scholarship. </a:t>
            </a:r>
            <a:r>
              <a:rPr lang="en" sz="2200" b="1" u="sng">
                <a:solidFill>
                  <a:srgbClr val="741B47"/>
                </a:solidFill>
              </a:rPr>
              <a:t>http://www.nehs.us/scholarships-awards/student-awards/junior-study.shtml</a:t>
            </a:r>
            <a:endParaRPr sz="2200" b="1" u="sng">
              <a:solidFill>
                <a:srgbClr val="741B47"/>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43"/>
          <p:cNvSpPr txBox="1">
            <a:spLocks noGrp="1"/>
          </p:cNvSpPr>
          <p:nvPr>
            <p:ph type="title"/>
          </p:nvPr>
        </p:nvSpPr>
        <p:spPr>
          <a:xfrm>
            <a:off x="0" y="70050"/>
            <a:ext cx="9144000" cy="60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500">
                <a:latin typeface="Merriweather"/>
                <a:ea typeface="Merriweather"/>
                <a:cs typeface="Merriweather"/>
                <a:sym typeface="Merriweather"/>
              </a:rPr>
              <a:t>January Contests: Poetry</a:t>
            </a:r>
            <a:endParaRPr sz="3500">
              <a:latin typeface="Merriweather"/>
              <a:ea typeface="Merriweather"/>
              <a:cs typeface="Merriweather"/>
              <a:sym typeface="Merriweather"/>
            </a:endParaRPr>
          </a:p>
        </p:txBody>
      </p:sp>
      <p:sp>
        <p:nvSpPr>
          <p:cNvPr id="252" name="Google Shape;252;p43"/>
          <p:cNvSpPr txBox="1"/>
          <p:nvPr/>
        </p:nvSpPr>
        <p:spPr>
          <a:xfrm>
            <a:off x="1541025" y="2911900"/>
            <a:ext cx="2271600" cy="32424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800">
                <a:latin typeface="Garamond"/>
                <a:ea typeface="Garamond"/>
                <a:cs typeface="Garamond"/>
                <a:sym typeface="Garamond"/>
              </a:rPr>
              <a:t>Cinquain </a:t>
            </a:r>
            <a:endParaRPr sz="1800">
              <a:latin typeface="Garamond"/>
              <a:ea typeface="Garamond"/>
              <a:cs typeface="Garamond"/>
              <a:sym typeface="Garamond"/>
            </a:endParaRPr>
          </a:p>
          <a:p>
            <a:pPr marL="0" lvl="0" indent="0" algn="l" rtl="0">
              <a:lnSpc>
                <a:spcPct val="115000"/>
              </a:lnSpc>
              <a:spcBef>
                <a:spcPts val="0"/>
              </a:spcBef>
              <a:spcAft>
                <a:spcPts val="0"/>
              </a:spcAft>
              <a:buNone/>
            </a:pPr>
            <a:r>
              <a:rPr lang="en" sz="1800">
                <a:latin typeface="Garamond"/>
                <a:ea typeface="Garamond"/>
                <a:cs typeface="Garamond"/>
                <a:sym typeface="Garamond"/>
              </a:rPr>
              <a:t>Ekphrastic Poem </a:t>
            </a:r>
            <a:endParaRPr sz="1800">
              <a:latin typeface="Garamond"/>
              <a:ea typeface="Garamond"/>
              <a:cs typeface="Garamond"/>
              <a:sym typeface="Garamond"/>
            </a:endParaRPr>
          </a:p>
          <a:p>
            <a:pPr marL="0" lvl="0" indent="0" algn="l" rtl="0">
              <a:lnSpc>
                <a:spcPct val="115000"/>
              </a:lnSpc>
              <a:spcBef>
                <a:spcPts val="0"/>
              </a:spcBef>
              <a:spcAft>
                <a:spcPts val="0"/>
              </a:spcAft>
              <a:buNone/>
            </a:pPr>
            <a:r>
              <a:rPr lang="en" sz="1800">
                <a:latin typeface="Garamond"/>
                <a:ea typeface="Garamond"/>
                <a:cs typeface="Garamond"/>
                <a:sym typeface="Garamond"/>
              </a:rPr>
              <a:t>Free Verse </a:t>
            </a:r>
            <a:endParaRPr sz="1800">
              <a:latin typeface="Garamond"/>
              <a:ea typeface="Garamond"/>
              <a:cs typeface="Garamond"/>
              <a:sym typeface="Garamond"/>
            </a:endParaRPr>
          </a:p>
          <a:p>
            <a:pPr marL="0" lvl="0" indent="0" algn="l" rtl="0">
              <a:lnSpc>
                <a:spcPct val="115000"/>
              </a:lnSpc>
              <a:spcBef>
                <a:spcPts val="0"/>
              </a:spcBef>
              <a:spcAft>
                <a:spcPts val="0"/>
              </a:spcAft>
              <a:buNone/>
            </a:pPr>
            <a:r>
              <a:rPr lang="en" sz="1800">
                <a:latin typeface="Garamond"/>
                <a:ea typeface="Garamond"/>
                <a:cs typeface="Garamond"/>
                <a:sym typeface="Garamond"/>
              </a:rPr>
              <a:t>Haiku </a:t>
            </a:r>
            <a:endParaRPr sz="1800">
              <a:latin typeface="Garamond"/>
              <a:ea typeface="Garamond"/>
              <a:cs typeface="Garamond"/>
              <a:sym typeface="Garamond"/>
            </a:endParaRPr>
          </a:p>
          <a:p>
            <a:pPr marL="0" lvl="0" indent="0" algn="l" rtl="0">
              <a:lnSpc>
                <a:spcPct val="115000"/>
              </a:lnSpc>
              <a:spcBef>
                <a:spcPts val="0"/>
              </a:spcBef>
              <a:spcAft>
                <a:spcPts val="0"/>
              </a:spcAft>
              <a:buNone/>
            </a:pPr>
            <a:r>
              <a:rPr lang="en" sz="1800">
                <a:latin typeface="Garamond"/>
                <a:ea typeface="Garamond"/>
                <a:cs typeface="Garamond"/>
                <a:sym typeface="Garamond"/>
              </a:rPr>
              <a:t>Ode</a:t>
            </a:r>
            <a:endParaRPr sz="1800">
              <a:latin typeface="Garamond"/>
              <a:ea typeface="Garamond"/>
              <a:cs typeface="Garamond"/>
              <a:sym typeface="Garamond"/>
            </a:endParaRPr>
          </a:p>
          <a:p>
            <a:pPr marL="0" lvl="0" indent="0" algn="l" rtl="0">
              <a:lnSpc>
                <a:spcPct val="115000"/>
              </a:lnSpc>
              <a:spcBef>
                <a:spcPts val="0"/>
              </a:spcBef>
              <a:spcAft>
                <a:spcPts val="0"/>
              </a:spcAft>
              <a:buNone/>
            </a:pPr>
            <a:endParaRPr sz="1800">
              <a:latin typeface="Garamond"/>
              <a:ea typeface="Garamond"/>
              <a:cs typeface="Garamond"/>
              <a:sym typeface="Garamond"/>
            </a:endParaRPr>
          </a:p>
          <a:p>
            <a:pPr marL="0" lvl="0" indent="0" algn="l" rtl="0">
              <a:lnSpc>
                <a:spcPct val="115000"/>
              </a:lnSpc>
              <a:spcBef>
                <a:spcPts val="0"/>
              </a:spcBef>
              <a:spcAft>
                <a:spcPts val="0"/>
              </a:spcAft>
              <a:buNone/>
            </a:pPr>
            <a:endParaRPr sz="1800">
              <a:latin typeface="Garamond"/>
              <a:ea typeface="Garamond"/>
              <a:cs typeface="Garamond"/>
              <a:sym typeface="Garamond"/>
            </a:endParaRPr>
          </a:p>
        </p:txBody>
      </p:sp>
      <p:sp>
        <p:nvSpPr>
          <p:cNvPr id="253" name="Google Shape;253;p43"/>
          <p:cNvSpPr txBox="1"/>
          <p:nvPr/>
        </p:nvSpPr>
        <p:spPr>
          <a:xfrm>
            <a:off x="3702550" y="2841850"/>
            <a:ext cx="3000000" cy="30000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800">
                <a:latin typeface="Garamond"/>
                <a:ea typeface="Garamond"/>
                <a:cs typeface="Garamond"/>
                <a:sym typeface="Garamond"/>
              </a:rPr>
              <a:t>Parody Poem</a:t>
            </a:r>
            <a:endParaRPr sz="1800">
              <a:latin typeface="Garamond"/>
              <a:ea typeface="Garamond"/>
              <a:cs typeface="Garamond"/>
              <a:sym typeface="Garamond"/>
            </a:endParaRPr>
          </a:p>
          <a:p>
            <a:pPr marL="0" lvl="0" indent="0" algn="l" rtl="0">
              <a:lnSpc>
                <a:spcPct val="115000"/>
              </a:lnSpc>
              <a:spcBef>
                <a:spcPts val="0"/>
              </a:spcBef>
              <a:spcAft>
                <a:spcPts val="0"/>
              </a:spcAft>
              <a:buNone/>
            </a:pPr>
            <a:r>
              <a:rPr lang="en" sz="1800">
                <a:latin typeface="Garamond"/>
                <a:ea typeface="Garamond"/>
                <a:cs typeface="Garamond"/>
                <a:sym typeface="Garamond"/>
              </a:rPr>
              <a:t>Poetry Interpretation</a:t>
            </a:r>
            <a:endParaRPr sz="1800">
              <a:latin typeface="Garamond"/>
              <a:ea typeface="Garamond"/>
              <a:cs typeface="Garamond"/>
              <a:sym typeface="Garamond"/>
            </a:endParaRPr>
          </a:p>
          <a:p>
            <a:pPr marL="0" lvl="0" indent="0" algn="l" rtl="0">
              <a:lnSpc>
                <a:spcPct val="115000"/>
              </a:lnSpc>
              <a:spcBef>
                <a:spcPts val="0"/>
              </a:spcBef>
              <a:spcAft>
                <a:spcPts val="0"/>
              </a:spcAft>
              <a:buNone/>
            </a:pPr>
            <a:r>
              <a:rPr lang="en" sz="1800">
                <a:latin typeface="Garamond"/>
                <a:ea typeface="Garamond"/>
                <a:cs typeface="Garamond"/>
                <a:sym typeface="Garamond"/>
              </a:rPr>
              <a:t>Poem for Two Voices</a:t>
            </a:r>
            <a:endParaRPr sz="1800">
              <a:latin typeface="Garamond"/>
              <a:ea typeface="Garamond"/>
              <a:cs typeface="Garamond"/>
              <a:sym typeface="Garamond"/>
            </a:endParaRPr>
          </a:p>
          <a:p>
            <a:pPr marL="0" lvl="0" indent="0" algn="l" rtl="0">
              <a:lnSpc>
                <a:spcPct val="115000"/>
              </a:lnSpc>
              <a:spcBef>
                <a:spcPts val="0"/>
              </a:spcBef>
              <a:spcAft>
                <a:spcPts val="0"/>
              </a:spcAft>
              <a:buNone/>
            </a:pPr>
            <a:r>
              <a:rPr lang="en" sz="1800">
                <a:latin typeface="Garamond"/>
                <a:ea typeface="Garamond"/>
                <a:cs typeface="Garamond"/>
                <a:sym typeface="Garamond"/>
              </a:rPr>
              <a:t>Rhymed Verse</a:t>
            </a:r>
            <a:endParaRPr sz="1800">
              <a:latin typeface="Garamond"/>
              <a:ea typeface="Garamond"/>
              <a:cs typeface="Garamond"/>
              <a:sym typeface="Garamond"/>
            </a:endParaRPr>
          </a:p>
          <a:p>
            <a:pPr marL="0" lvl="0" indent="0" algn="l" rtl="0">
              <a:lnSpc>
                <a:spcPct val="115000"/>
              </a:lnSpc>
              <a:spcBef>
                <a:spcPts val="0"/>
              </a:spcBef>
              <a:spcAft>
                <a:spcPts val="0"/>
              </a:spcAft>
              <a:buNone/>
            </a:pPr>
            <a:r>
              <a:rPr lang="en" sz="1800">
                <a:latin typeface="Garamond"/>
                <a:ea typeface="Garamond"/>
                <a:cs typeface="Garamond"/>
                <a:sym typeface="Garamond"/>
              </a:rPr>
              <a:t>Sestina</a:t>
            </a:r>
            <a:endParaRPr sz="1800">
              <a:latin typeface="Garamond"/>
              <a:ea typeface="Garamond"/>
              <a:cs typeface="Garamond"/>
              <a:sym typeface="Garamond"/>
            </a:endParaRPr>
          </a:p>
          <a:p>
            <a:pPr marL="0" lvl="0" indent="0" algn="l" rtl="0">
              <a:lnSpc>
                <a:spcPct val="115000"/>
              </a:lnSpc>
              <a:spcBef>
                <a:spcPts val="0"/>
              </a:spcBef>
              <a:spcAft>
                <a:spcPts val="0"/>
              </a:spcAft>
              <a:buNone/>
            </a:pPr>
            <a:endParaRPr/>
          </a:p>
        </p:txBody>
      </p:sp>
      <p:sp>
        <p:nvSpPr>
          <p:cNvPr id="254" name="Google Shape;254;p43"/>
          <p:cNvSpPr txBox="1"/>
          <p:nvPr/>
        </p:nvSpPr>
        <p:spPr>
          <a:xfrm>
            <a:off x="287900" y="960625"/>
            <a:ext cx="9016200" cy="2111400"/>
          </a:xfrm>
          <a:prstGeom prst="rect">
            <a:avLst/>
          </a:prstGeom>
          <a:noFill/>
          <a:ln>
            <a:noFill/>
          </a:ln>
        </p:spPr>
        <p:txBody>
          <a:bodyPr spcFirstLastPara="1" wrap="square" lIns="91425" tIns="91425" rIns="91425" bIns="91425" anchor="ctr" anchorCtr="0">
            <a:noAutofit/>
          </a:bodyPr>
          <a:lstStyle/>
          <a:p>
            <a:pPr marL="457200" lvl="0" indent="-342900" algn="l" rtl="0">
              <a:lnSpc>
                <a:spcPct val="115000"/>
              </a:lnSpc>
              <a:spcBef>
                <a:spcPts val="0"/>
              </a:spcBef>
              <a:spcAft>
                <a:spcPts val="0"/>
              </a:spcAft>
              <a:buClr>
                <a:srgbClr val="A64D79"/>
              </a:buClr>
              <a:buSzPts val="1800"/>
              <a:buFont typeface="Garamond"/>
              <a:buChar char="●"/>
            </a:pPr>
            <a:r>
              <a:rPr lang="en" sz="1800">
                <a:solidFill>
                  <a:srgbClr val="A64D79"/>
                </a:solidFill>
                <a:latin typeface="Garamond"/>
                <a:ea typeface="Garamond"/>
                <a:cs typeface="Garamond"/>
                <a:sym typeface="Garamond"/>
              </a:rPr>
              <a:t>There are </a:t>
            </a:r>
            <a:r>
              <a:rPr lang="en" sz="1800" b="1">
                <a:solidFill>
                  <a:srgbClr val="A64D79"/>
                </a:solidFill>
                <a:latin typeface="Garamond"/>
                <a:ea typeface="Garamond"/>
                <a:cs typeface="Garamond"/>
                <a:sym typeface="Garamond"/>
              </a:rPr>
              <a:t>FOURTEEN different categories</a:t>
            </a:r>
            <a:r>
              <a:rPr lang="en" sz="1800">
                <a:solidFill>
                  <a:srgbClr val="A64D79"/>
                </a:solidFill>
                <a:latin typeface="Garamond"/>
                <a:ea typeface="Garamond"/>
                <a:cs typeface="Garamond"/>
                <a:sym typeface="Garamond"/>
              </a:rPr>
              <a:t> to which you can submit!</a:t>
            </a:r>
            <a:endParaRPr sz="1800">
              <a:solidFill>
                <a:srgbClr val="A64D79"/>
              </a:solidFill>
              <a:latin typeface="Garamond"/>
              <a:ea typeface="Garamond"/>
              <a:cs typeface="Garamond"/>
              <a:sym typeface="Garamond"/>
            </a:endParaRPr>
          </a:p>
          <a:p>
            <a:pPr marL="457200" lvl="0" indent="-342900" algn="l" rtl="0">
              <a:lnSpc>
                <a:spcPct val="115000"/>
              </a:lnSpc>
              <a:spcBef>
                <a:spcPts val="0"/>
              </a:spcBef>
              <a:spcAft>
                <a:spcPts val="0"/>
              </a:spcAft>
              <a:buClr>
                <a:srgbClr val="A64D79"/>
              </a:buClr>
              <a:buSzPts val="1800"/>
              <a:buFont typeface="Garamond"/>
              <a:buChar char="●"/>
            </a:pPr>
            <a:r>
              <a:rPr lang="en" sz="1800">
                <a:solidFill>
                  <a:srgbClr val="A64D79"/>
                </a:solidFill>
                <a:latin typeface="Garamond"/>
                <a:ea typeface="Garamond"/>
                <a:cs typeface="Garamond"/>
                <a:sym typeface="Garamond"/>
              </a:rPr>
              <a:t>Please see detailed flyer outside D203 for detailed descriptions of each category</a:t>
            </a:r>
            <a:endParaRPr sz="1800">
              <a:solidFill>
                <a:srgbClr val="A64D79"/>
              </a:solidFill>
              <a:latin typeface="Garamond"/>
              <a:ea typeface="Garamond"/>
              <a:cs typeface="Garamond"/>
              <a:sym typeface="Garamond"/>
            </a:endParaRPr>
          </a:p>
          <a:p>
            <a:pPr marL="457200" lvl="0" indent="-342900" algn="l" rtl="0">
              <a:lnSpc>
                <a:spcPct val="115000"/>
              </a:lnSpc>
              <a:spcBef>
                <a:spcPts val="0"/>
              </a:spcBef>
              <a:spcAft>
                <a:spcPts val="0"/>
              </a:spcAft>
              <a:buClr>
                <a:srgbClr val="A64D79"/>
              </a:buClr>
              <a:buSzPts val="1800"/>
              <a:buFont typeface="Garamond"/>
              <a:buChar char="●"/>
            </a:pPr>
            <a:r>
              <a:rPr lang="en" sz="1800">
                <a:solidFill>
                  <a:srgbClr val="A64D79"/>
                </a:solidFill>
                <a:latin typeface="Garamond"/>
                <a:ea typeface="Garamond"/>
                <a:cs typeface="Garamond"/>
                <a:sym typeface="Garamond"/>
              </a:rPr>
              <a:t>I will also send the flyer via email</a:t>
            </a:r>
            <a:endParaRPr sz="1800">
              <a:solidFill>
                <a:srgbClr val="A64D79"/>
              </a:solidFill>
              <a:latin typeface="Garamond"/>
              <a:ea typeface="Garamond"/>
              <a:cs typeface="Garamond"/>
              <a:sym typeface="Garamond"/>
            </a:endParaRPr>
          </a:p>
          <a:p>
            <a:pPr marL="457200" lvl="0" indent="-342900" algn="l" rtl="0">
              <a:lnSpc>
                <a:spcPct val="115000"/>
              </a:lnSpc>
              <a:spcBef>
                <a:spcPts val="0"/>
              </a:spcBef>
              <a:spcAft>
                <a:spcPts val="0"/>
              </a:spcAft>
              <a:buClr>
                <a:srgbClr val="A64D79"/>
              </a:buClr>
              <a:buSzPts val="1800"/>
              <a:buFont typeface="Garamond"/>
              <a:buChar char="●"/>
            </a:pPr>
            <a:r>
              <a:rPr lang="en" sz="1800" b="1">
                <a:solidFill>
                  <a:srgbClr val="A64D79"/>
                </a:solidFill>
                <a:latin typeface="Garamond"/>
                <a:ea typeface="Garamond"/>
                <a:cs typeface="Garamond"/>
                <a:sym typeface="Garamond"/>
              </a:rPr>
              <a:t>Submissions due before January 30th</a:t>
            </a:r>
            <a:endParaRPr sz="1800" b="1">
              <a:solidFill>
                <a:srgbClr val="A64D79"/>
              </a:solidFill>
              <a:latin typeface="Garamond"/>
              <a:ea typeface="Garamond"/>
              <a:cs typeface="Garamond"/>
              <a:sym typeface="Garamond"/>
            </a:endParaRPr>
          </a:p>
          <a:p>
            <a:pPr marL="457200" lvl="0" indent="-342900" algn="l" rtl="0">
              <a:lnSpc>
                <a:spcPct val="115000"/>
              </a:lnSpc>
              <a:spcBef>
                <a:spcPts val="0"/>
              </a:spcBef>
              <a:spcAft>
                <a:spcPts val="0"/>
              </a:spcAft>
              <a:buClr>
                <a:srgbClr val="A64D79"/>
              </a:buClr>
              <a:buSzPts val="1800"/>
              <a:buFont typeface="Garamond"/>
              <a:buChar char="●"/>
            </a:pPr>
            <a:r>
              <a:rPr lang="en" sz="1800">
                <a:solidFill>
                  <a:srgbClr val="A64D79"/>
                </a:solidFill>
                <a:latin typeface="Garamond"/>
                <a:ea typeface="Garamond"/>
                <a:cs typeface="Garamond"/>
                <a:sym typeface="Garamond"/>
              </a:rPr>
              <a:t>The winner of each category will…</a:t>
            </a:r>
            <a:endParaRPr sz="1800">
              <a:solidFill>
                <a:srgbClr val="A64D79"/>
              </a:solidFill>
              <a:latin typeface="Garamond"/>
              <a:ea typeface="Garamond"/>
              <a:cs typeface="Garamond"/>
              <a:sym typeface="Garamond"/>
            </a:endParaRPr>
          </a:p>
          <a:p>
            <a:pPr marL="914400" lvl="1" indent="-342900" algn="l" rtl="0">
              <a:lnSpc>
                <a:spcPct val="115000"/>
              </a:lnSpc>
              <a:spcBef>
                <a:spcPts val="0"/>
              </a:spcBef>
              <a:spcAft>
                <a:spcPts val="0"/>
              </a:spcAft>
              <a:buClr>
                <a:srgbClr val="A64D79"/>
              </a:buClr>
              <a:buSzPts val="1800"/>
              <a:buFont typeface="Garamond"/>
              <a:buChar char="○"/>
            </a:pPr>
            <a:r>
              <a:rPr lang="en" sz="1800">
                <a:solidFill>
                  <a:srgbClr val="A64D79"/>
                </a:solidFill>
                <a:latin typeface="Garamond"/>
                <a:ea typeface="Garamond"/>
                <a:cs typeface="Garamond"/>
                <a:sym typeface="Garamond"/>
              </a:rPr>
              <a:t>Earn a $10 gift card</a:t>
            </a:r>
            <a:endParaRPr sz="1800">
              <a:solidFill>
                <a:srgbClr val="A64D79"/>
              </a:solidFill>
              <a:latin typeface="Garamond"/>
              <a:ea typeface="Garamond"/>
              <a:cs typeface="Garamond"/>
              <a:sym typeface="Garamond"/>
            </a:endParaRPr>
          </a:p>
          <a:p>
            <a:pPr marL="914400" lvl="1" indent="-342900" algn="l" rtl="0">
              <a:lnSpc>
                <a:spcPct val="115000"/>
              </a:lnSpc>
              <a:spcBef>
                <a:spcPts val="0"/>
              </a:spcBef>
              <a:spcAft>
                <a:spcPts val="0"/>
              </a:spcAft>
              <a:buClr>
                <a:srgbClr val="A64D79"/>
              </a:buClr>
              <a:buSzPts val="1800"/>
              <a:buFont typeface="Garamond"/>
              <a:buChar char="○"/>
            </a:pPr>
            <a:r>
              <a:rPr lang="en" sz="1800">
                <a:solidFill>
                  <a:srgbClr val="A64D79"/>
                </a:solidFill>
                <a:latin typeface="Garamond"/>
                <a:ea typeface="Garamond"/>
                <a:cs typeface="Garamond"/>
                <a:sym typeface="Garamond"/>
              </a:rPr>
              <a:t>Represent our school at the Broward County Literary Fair</a:t>
            </a:r>
            <a:endParaRPr sz="1800">
              <a:solidFill>
                <a:srgbClr val="A64D79"/>
              </a:solidFill>
              <a:latin typeface="Garamond"/>
              <a:ea typeface="Garamond"/>
              <a:cs typeface="Garamond"/>
              <a:sym typeface="Garamond"/>
            </a:endParaRPr>
          </a:p>
          <a:p>
            <a:pPr marL="914400" lvl="1" indent="-342900" algn="l" rtl="0">
              <a:lnSpc>
                <a:spcPct val="115000"/>
              </a:lnSpc>
              <a:spcBef>
                <a:spcPts val="0"/>
              </a:spcBef>
              <a:spcAft>
                <a:spcPts val="0"/>
              </a:spcAft>
              <a:buClr>
                <a:srgbClr val="A64D79"/>
              </a:buClr>
              <a:buSzPts val="1800"/>
              <a:buFont typeface="Garamond"/>
              <a:buChar char="○"/>
            </a:pPr>
            <a:r>
              <a:rPr lang="en" sz="1800">
                <a:solidFill>
                  <a:srgbClr val="A64D79"/>
                </a:solidFill>
                <a:latin typeface="Garamond"/>
                <a:ea typeface="Garamond"/>
                <a:cs typeface="Garamond"/>
                <a:sym typeface="Garamond"/>
              </a:rPr>
              <a:t>Be announced at the Poetry Slam</a:t>
            </a:r>
            <a:endParaRPr sz="1800">
              <a:solidFill>
                <a:srgbClr val="A64D79"/>
              </a:solidFill>
              <a:latin typeface="Garamond"/>
              <a:ea typeface="Garamond"/>
              <a:cs typeface="Garamond"/>
              <a:sym typeface="Garamond"/>
            </a:endParaRPr>
          </a:p>
        </p:txBody>
      </p:sp>
      <p:sp>
        <p:nvSpPr>
          <p:cNvPr id="255" name="Google Shape;255;p43"/>
          <p:cNvSpPr txBox="1"/>
          <p:nvPr/>
        </p:nvSpPr>
        <p:spPr>
          <a:xfrm>
            <a:off x="6364150" y="2571750"/>
            <a:ext cx="3000000" cy="30000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800">
                <a:latin typeface="Garamond"/>
                <a:ea typeface="Garamond"/>
                <a:cs typeface="Garamond"/>
                <a:sym typeface="Garamond"/>
              </a:rPr>
              <a:t>ShrinkLit</a:t>
            </a:r>
            <a:endParaRPr sz="1800">
              <a:latin typeface="Garamond"/>
              <a:ea typeface="Garamond"/>
              <a:cs typeface="Garamond"/>
              <a:sym typeface="Garamond"/>
            </a:endParaRPr>
          </a:p>
          <a:p>
            <a:pPr marL="0" lvl="0" indent="0" algn="l" rtl="0">
              <a:lnSpc>
                <a:spcPct val="115000"/>
              </a:lnSpc>
              <a:spcBef>
                <a:spcPts val="0"/>
              </a:spcBef>
              <a:spcAft>
                <a:spcPts val="0"/>
              </a:spcAft>
              <a:buNone/>
            </a:pPr>
            <a:r>
              <a:rPr lang="en" sz="1800">
                <a:latin typeface="Garamond"/>
                <a:ea typeface="Garamond"/>
                <a:cs typeface="Garamond"/>
                <a:sym typeface="Garamond"/>
              </a:rPr>
              <a:t>Sonnet</a:t>
            </a:r>
            <a:endParaRPr sz="1800">
              <a:latin typeface="Garamond"/>
              <a:ea typeface="Garamond"/>
              <a:cs typeface="Garamond"/>
              <a:sym typeface="Garamond"/>
            </a:endParaRPr>
          </a:p>
          <a:p>
            <a:pPr marL="0" lvl="0" indent="0" algn="l" rtl="0">
              <a:lnSpc>
                <a:spcPct val="115000"/>
              </a:lnSpc>
              <a:spcBef>
                <a:spcPts val="0"/>
              </a:spcBef>
              <a:spcAft>
                <a:spcPts val="0"/>
              </a:spcAft>
              <a:buNone/>
            </a:pPr>
            <a:r>
              <a:rPr lang="en" sz="1800">
                <a:latin typeface="Garamond"/>
                <a:ea typeface="Garamond"/>
                <a:cs typeface="Garamond"/>
                <a:sym typeface="Garamond"/>
              </a:rPr>
              <a:t>Spoken Word</a:t>
            </a:r>
            <a:endParaRPr sz="1800">
              <a:latin typeface="Garamond"/>
              <a:ea typeface="Garamond"/>
              <a:cs typeface="Garamond"/>
              <a:sym typeface="Garamond"/>
            </a:endParaRPr>
          </a:p>
          <a:p>
            <a:pPr marL="0" lvl="0" indent="0" algn="l" rtl="0">
              <a:lnSpc>
                <a:spcPct val="115000"/>
              </a:lnSpc>
              <a:spcBef>
                <a:spcPts val="0"/>
              </a:spcBef>
              <a:spcAft>
                <a:spcPts val="0"/>
              </a:spcAft>
              <a:buNone/>
            </a:pPr>
            <a:r>
              <a:rPr lang="en" sz="1800">
                <a:latin typeface="Garamond"/>
                <a:ea typeface="Garamond"/>
                <a:cs typeface="Garamond"/>
                <a:sym typeface="Garamond"/>
              </a:rPr>
              <a:t>Villanelle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4"/>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800">
                <a:latin typeface="Merriweather"/>
                <a:ea typeface="Merriweather"/>
                <a:cs typeface="Merriweather"/>
                <a:sym typeface="Merriweather"/>
              </a:rPr>
              <a:t>AROUND THE CORNER: Our NEHS Poetry Slam!</a:t>
            </a:r>
            <a:endParaRPr sz="2800">
              <a:latin typeface="Merriweather"/>
              <a:ea typeface="Merriweather"/>
              <a:cs typeface="Merriweather"/>
              <a:sym typeface="Merriweather"/>
            </a:endParaRPr>
          </a:p>
        </p:txBody>
      </p:sp>
      <p:sp>
        <p:nvSpPr>
          <p:cNvPr id="261" name="Google Shape;261;p44"/>
          <p:cNvSpPr txBox="1">
            <a:spLocks noGrp="1"/>
          </p:cNvSpPr>
          <p:nvPr>
            <p:ph type="body" idx="4294967295"/>
          </p:nvPr>
        </p:nvSpPr>
        <p:spPr>
          <a:xfrm>
            <a:off x="295600" y="574900"/>
            <a:ext cx="8694000" cy="4248300"/>
          </a:xfrm>
          <a:prstGeom prst="rect">
            <a:avLst/>
          </a:prstGeom>
        </p:spPr>
        <p:txBody>
          <a:bodyPr spcFirstLastPara="1" wrap="square" lIns="91425" tIns="91425" rIns="91425" bIns="91425" anchor="t" anchorCtr="0">
            <a:noAutofit/>
          </a:bodyPr>
          <a:lstStyle/>
          <a:p>
            <a:pPr marL="342900" lvl="0" indent="-297180" algn="l" rtl="0">
              <a:lnSpc>
                <a:spcPct val="90000"/>
              </a:lnSpc>
              <a:spcBef>
                <a:spcPts val="0"/>
              </a:spcBef>
              <a:spcAft>
                <a:spcPts val="0"/>
              </a:spcAft>
              <a:buClr>
                <a:srgbClr val="741B47"/>
              </a:buClr>
              <a:buSzPts val="2000"/>
              <a:buFont typeface="Arial"/>
              <a:buChar char="•"/>
            </a:pPr>
            <a:r>
              <a:rPr lang="en" sz="2000" b="1" u="sng">
                <a:solidFill>
                  <a:srgbClr val="741B47"/>
                </a:solidFill>
                <a:latin typeface="Garamond"/>
                <a:ea typeface="Garamond"/>
                <a:cs typeface="Garamond"/>
                <a:sym typeface="Garamond"/>
              </a:rPr>
              <a:t>February 6th</a:t>
            </a:r>
            <a:endParaRPr sz="2000" b="1" u="sng">
              <a:solidFill>
                <a:srgbClr val="741B47"/>
              </a:solidFill>
              <a:latin typeface="Garamond"/>
              <a:ea typeface="Garamond"/>
              <a:cs typeface="Garamond"/>
              <a:sym typeface="Garamond"/>
            </a:endParaRPr>
          </a:p>
          <a:p>
            <a:pPr marL="742950" lvl="1" indent="-261619" algn="l" rtl="0">
              <a:lnSpc>
                <a:spcPct val="90000"/>
              </a:lnSpc>
              <a:spcBef>
                <a:spcPts val="476"/>
              </a:spcBef>
              <a:spcAft>
                <a:spcPts val="0"/>
              </a:spcAft>
              <a:buClr>
                <a:srgbClr val="741B47"/>
              </a:buClr>
              <a:buSzPts val="2000"/>
              <a:buFont typeface="Arial"/>
              <a:buChar char="–"/>
            </a:pPr>
            <a:r>
              <a:rPr lang="en" sz="2000">
                <a:solidFill>
                  <a:srgbClr val="741B47"/>
                </a:solidFill>
                <a:latin typeface="Garamond"/>
                <a:ea typeface="Garamond"/>
                <a:cs typeface="Garamond"/>
                <a:sym typeface="Garamond"/>
              </a:rPr>
              <a:t>5:00-7:30 pm in the library auditorium</a:t>
            </a:r>
            <a:endParaRPr sz="2000">
              <a:solidFill>
                <a:srgbClr val="741B47"/>
              </a:solidFill>
              <a:latin typeface="Calibri"/>
              <a:ea typeface="Calibri"/>
              <a:cs typeface="Calibri"/>
              <a:sym typeface="Calibri"/>
            </a:endParaRPr>
          </a:p>
          <a:p>
            <a:pPr marL="742950" lvl="1" indent="-261619" algn="l" rtl="0">
              <a:lnSpc>
                <a:spcPct val="90000"/>
              </a:lnSpc>
              <a:spcBef>
                <a:spcPts val="476"/>
              </a:spcBef>
              <a:spcAft>
                <a:spcPts val="0"/>
              </a:spcAft>
              <a:buClr>
                <a:srgbClr val="741B47"/>
              </a:buClr>
              <a:buSzPts val="2000"/>
              <a:buFont typeface="Arial"/>
              <a:buChar char="–"/>
            </a:pPr>
            <a:r>
              <a:rPr lang="en" sz="2000">
                <a:solidFill>
                  <a:srgbClr val="741B47"/>
                </a:solidFill>
                <a:latin typeface="Garamond"/>
                <a:ea typeface="Garamond"/>
                <a:cs typeface="Garamond"/>
                <a:sym typeface="Garamond"/>
              </a:rPr>
              <a:t>save the date now!!!</a:t>
            </a:r>
            <a:endParaRPr sz="2000">
              <a:solidFill>
                <a:srgbClr val="741B47"/>
              </a:solidFill>
              <a:latin typeface="Calibri"/>
              <a:ea typeface="Calibri"/>
              <a:cs typeface="Calibri"/>
              <a:sym typeface="Calibri"/>
            </a:endParaRPr>
          </a:p>
          <a:p>
            <a:pPr marL="342900" lvl="0" indent="-297180" algn="l" rtl="0">
              <a:lnSpc>
                <a:spcPct val="90000"/>
              </a:lnSpc>
              <a:spcBef>
                <a:spcPts val="544"/>
              </a:spcBef>
              <a:spcAft>
                <a:spcPts val="0"/>
              </a:spcAft>
              <a:buClr>
                <a:srgbClr val="741B47"/>
              </a:buClr>
              <a:buSzPts val="2000"/>
              <a:buFont typeface="Arial"/>
              <a:buChar char="•"/>
            </a:pPr>
            <a:r>
              <a:rPr lang="en" sz="2000">
                <a:solidFill>
                  <a:srgbClr val="741B47"/>
                </a:solidFill>
                <a:latin typeface="Garamond"/>
                <a:ea typeface="Garamond"/>
                <a:cs typeface="Garamond"/>
                <a:sym typeface="Garamond"/>
              </a:rPr>
              <a:t>Showcases original student poetry</a:t>
            </a:r>
            <a:endParaRPr sz="2000">
              <a:solidFill>
                <a:srgbClr val="741B47"/>
              </a:solidFill>
              <a:latin typeface="Calibri"/>
              <a:ea typeface="Calibri"/>
              <a:cs typeface="Calibri"/>
              <a:sym typeface="Calibri"/>
            </a:endParaRPr>
          </a:p>
          <a:p>
            <a:pPr marL="342900" lvl="0" indent="-297180" algn="l" rtl="0">
              <a:lnSpc>
                <a:spcPct val="90000"/>
              </a:lnSpc>
              <a:spcBef>
                <a:spcPts val="544"/>
              </a:spcBef>
              <a:spcAft>
                <a:spcPts val="0"/>
              </a:spcAft>
              <a:buClr>
                <a:srgbClr val="741B47"/>
              </a:buClr>
              <a:buSzPts val="2000"/>
              <a:buFont typeface="Arial"/>
              <a:buChar char="•"/>
            </a:pPr>
            <a:r>
              <a:rPr lang="en" sz="2000">
                <a:solidFill>
                  <a:srgbClr val="741B47"/>
                </a:solidFill>
                <a:latin typeface="Garamond"/>
                <a:ea typeface="Garamond"/>
                <a:cs typeface="Garamond"/>
                <a:sym typeface="Garamond"/>
              </a:rPr>
              <a:t>Spoken word contest</a:t>
            </a:r>
            <a:endParaRPr sz="2000">
              <a:solidFill>
                <a:srgbClr val="741B47"/>
              </a:solidFill>
              <a:latin typeface="Calibri"/>
              <a:ea typeface="Calibri"/>
              <a:cs typeface="Calibri"/>
              <a:sym typeface="Calibri"/>
            </a:endParaRPr>
          </a:p>
          <a:p>
            <a:pPr marL="342900" lvl="0" indent="-297180" algn="l" rtl="0">
              <a:lnSpc>
                <a:spcPct val="90000"/>
              </a:lnSpc>
              <a:spcBef>
                <a:spcPts val="544"/>
              </a:spcBef>
              <a:spcAft>
                <a:spcPts val="0"/>
              </a:spcAft>
              <a:buClr>
                <a:srgbClr val="741B47"/>
              </a:buClr>
              <a:buSzPts val="2000"/>
              <a:buFont typeface="Arial"/>
              <a:buChar char="•"/>
            </a:pPr>
            <a:r>
              <a:rPr lang="en" sz="2000">
                <a:solidFill>
                  <a:srgbClr val="741B47"/>
                </a:solidFill>
                <a:latin typeface="Garamond"/>
                <a:ea typeface="Garamond"/>
                <a:cs typeface="Garamond"/>
                <a:sym typeface="Garamond"/>
              </a:rPr>
              <a:t>Poetry Out Loud Recitation Competition</a:t>
            </a:r>
            <a:endParaRPr sz="2000">
              <a:solidFill>
                <a:srgbClr val="741B47"/>
              </a:solidFill>
              <a:latin typeface="Calibri"/>
              <a:ea typeface="Calibri"/>
              <a:cs typeface="Calibri"/>
              <a:sym typeface="Calibri"/>
            </a:endParaRPr>
          </a:p>
          <a:p>
            <a:pPr marL="342900" lvl="0" indent="-297180" algn="l" rtl="0">
              <a:lnSpc>
                <a:spcPct val="90000"/>
              </a:lnSpc>
              <a:spcBef>
                <a:spcPts val="544"/>
              </a:spcBef>
              <a:spcAft>
                <a:spcPts val="0"/>
              </a:spcAft>
              <a:buClr>
                <a:srgbClr val="741B47"/>
              </a:buClr>
              <a:buSzPts val="2000"/>
              <a:buFont typeface="Arial"/>
              <a:buChar char="•"/>
            </a:pPr>
            <a:r>
              <a:rPr lang="en" sz="2000">
                <a:solidFill>
                  <a:srgbClr val="741B47"/>
                </a:solidFill>
                <a:latin typeface="Garamond"/>
                <a:ea typeface="Garamond"/>
                <a:cs typeface="Garamond"/>
                <a:sym typeface="Garamond"/>
              </a:rPr>
              <a:t>Announcement of Literary contest winners</a:t>
            </a:r>
            <a:endParaRPr sz="2000">
              <a:solidFill>
                <a:srgbClr val="741B47"/>
              </a:solidFill>
              <a:latin typeface="Calibri"/>
              <a:ea typeface="Calibri"/>
              <a:cs typeface="Calibri"/>
              <a:sym typeface="Calibri"/>
            </a:endParaRPr>
          </a:p>
          <a:p>
            <a:pPr marL="342900" lvl="0" indent="-297180" algn="l" rtl="0">
              <a:lnSpc>
                <a:spcPct val="90000"/>
              </a:lnSpc>
              <a:spcBef>
                <a:spcPts val="544"/>
              </a:spcBef>
              <a:spcAft>
                <a:spcPts val="0"/>
              </a:spcAft>
              <a:buClr>
                <a:srgbClr val="741B47"/>
              </a:buClr>
              <a:buSzPts val="2000"/>
              <a:buFont typeface="Arial"/>
              <a:buChar char="•"/>
            </a:pPr>
            <a:r>
              <a:rPr lang="en" sz="2000" b="1">
                <a:solidFill>
                  <a:srgbClr val="741B47"/>
                </a:solidFill>
                <a:latin typeface="Garamond"/>
                <a:ea typeface="Garamond"/>
                <a:cs typeface="Garamond"/>
                <a:sym typeface="Garamond"/>
              </a:rPr>
              <a:t>ALL MEMBERS should attend and bring friends and family!</a:t>
            </a:r>
            <a:endParaRPr sz="2000" b="1">
              <a:solidFill>
                <a:srgbClr val="741B47"/>
              </a:solidFill>
              <a:latin typeface="Garamond"/>
              <a:ea typeface="Garamond"/>
              <a:cs typeface="Garamond"/>
              <a:sym typeface="Garamond"/>
            </a:endParaRPr>
          </a:p>
          <a:p>
            <a:pPr marL="342900" lvl="0" indent="-297180" algn="l" rtl="0">
              <a:lnSpc>
                <a:spcPct val="90000"/>
              </a:lnSpc>
              <a:spcBef>
                <a:spcPts val="544"/>
              </a:spcBef>
              <a:spcAft>
                <a:spcPts val="0"/>
              </a:spcAft>
              <a:buClr>
                <a:srgbClr val="741B47"/>
              </a:buClr>
              <a:buSzPts val="2000"/>
              <a:buFont typeface="Arial"/>
              <a:buChar char="•"/>
            </a:pPr>
            <a:r>
              <a:rPr lang="en" sz="2000" u="sng">
                <a:solidFill>
                  <a:srgbClr val="741B47"/>
                </a:solidFill>
                <a:latin typeface="Garamond"/>
                <a:ea typeface="Garamond"/>
                <a:cs typeface="Garamond"/>
                <a:sym typeface="Garamond"/>
              </a:rPr>
              <a:t>Earn NEHS hours! (see next slide)</a:t>
            </a:r>
            <a:endParaRPr sz="2000" u="sng">
              <a:solidFill>
                <a:srgbClr val="741B47"/>
              </a:solidFill>
              <a:latin typeface="Garamond"/>
              <a:ea typeface="Garamond"/>
              <a:cs typeface="Garamond"/>
              <a:sym typeface="Garamond"/>
            </a:endParaRPr>
          </a:p>
          <a:p>
            <a:pPr marL="342900" lvl="0" indent="-297180" algn="l" rtl="0">
              <a:lnSpc>
                <a:spcPct val="90000"/>
              </a:lnSpc>
              <a:spcBef>
                <a:spcPts val="544"/>
              </a:spcBef>
              <a:spcAft>
                <a:spcPts val="0"/>
              </a:spcAft>
              <a:buClr>
                <a:srgbClr val="741B47"/>
              </a:buClr>
              <a:buSzPts val="2000"/>
              <a:buFont typeface="Arial"/>
              <a:buChar char="•"/>
            </a:pPr>
            <a:r>
              <a:rPr lang="en" sz="2000" u="sng">
                <a:solidFill>
                  <a:srgbClr val="741B47"/>
                </a:solidFill>
                <a:latin typeface="Garamond"/>
                <a:ea typeface="Garamond"/>
                <a:cs typeface="Garamond"/>
                <a:sym typeface="Garamond"/>
              </a:rPr>
              <a:t>Write and share a poem on stage</a:t>
            </a:r>
            <a:r>
              <a:rPr lang="en" sz="2000">
                <a:solidFill>
                  <a:srgbClr val="741B47"/>
                </a:solidFill>
                <a:latin typeface="Garamond"/>
                <a:ea typeface="Garamond"/>
                <a:cs typeface="Garamond"/>
                <a:sym typeface="Garamond"/>
              </a:rPr>
              <a:t>!</a:t>
            </a:r>
            <a:endParaRPr sz="2000">
              <a:solidFill>
                <a:srgbClr val="741B47"/>
              </a:solidFill>
              <a:latin typeface="Garamond"/>
              <a:ea typeface="Garamond"/>
              <a:cs typeface="Garamond"/>
              <a:sym typeface="Garamond"/>
            </a:endParaRPr>
          </a:p>
          <a:p>
            <a:pPr marL="742950" lvl="1" indent="-261619" algn="l" rtl="0">
              <a:lnSpc>
                <a:spcPct val="90000"/>
              </a:lnSpc>
              <a:spcBef>
                <a:spcPts val="476"/>
              </a:spcBef>
              <a:spcAft>
                <a:spcPts val="0"/>
              </a:spcAft>
              <a:buClr>
                <a:srgbClr val="741B47"/>
              </a:buClr>
              <a:buSzPts val="2000"/>
              <a:buFont typeface="Arial"/>
              <a:buChar char="–"/>
            </a:pPr>
            <a:r>
              <a:rPr lang="en" sz="2000">
                <a:solidFill>
                  <a:srgbClr val="741B47"/>
                </a:solidFill>
                <a:latin typeface="Garamond"/>
                <a:ea typeface="Garamond"/>
                <a:cs typeface="Garamond"/>
                <a:sym typeface="Garamond"/>
              </a:rPr>
              <a:t>Submit your poem to Ms. Phelps before January 30th.</a:t>
            </a:r>
            <a:endParaRPr sz="2000">
              <a:solidFill>
                <a:srgbClr val="741B47"/>
              </a:solidFill>
              <a:latin typeface="Garamond"/>
              <a:ea typeface="Garamond"/>
              <a:cs typeface="Garamond"/>
              <a:sym typeface="Garamond"/>
            </a:endParaRPr>
          </a:p>
          <a:p>
            <a:pPr marL="0" lvl="0" indent="0" algn="l" rtl="0">
              <a:spcBef>
                <a:spcPts val="0"/>
              </a:spcBef>
              <a:spcAft>
                <a:spcPts val="1600"/>
              </a:spcAft>
              <a:buNone/>
            </a:pPr>
            <a:endParaRPr sz="2000">
              <a:solidFill>
                <a:srgbClr val="741B47"/>
              </a:solidFill>
            </a:endParaRPr>
          </a:p>
        </p:txBody>
      </p:sp>
      <p:pic>
        <p:nvPicPr>
          <p:cNvPr id="262" name="Google Shape;262;p44"/>
          <p:cNvPicPr preferRelativeResize="0"/>
          <p:nvPr/>
        </p:nvPicPr>
        <p:blipFill rotWithShape="1">
          <a:blip r:embed="rId3">
            <a:alphaModFix/>
          </a:blip>
          <a:srcRect r="8525"/>
          <a:stretch/>
        </p:blipFill>
        <p:spPr>
          <a:xfrm>
            <a:off x="6512025" y="750175"/>
            <a:ext cx="2412826" cy="2359648"/>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6"/>
        <p:cNvGrpSpPr/>
        <p:nvPr/>
      </p:nvGrpSpPr>
      <p:grpSpPr>
        <a:xfrm>
          <a:off x="0" y="0"/>
          <a:ext cx="0" cy="0"/>
          <a:chOff x="0" y="0"/>
          <a:chExt cx="0" cy="0"/>
        </a:xfrm>
      </p:grpSpPr>
      <p:sp>
        <p:nvSpPr>
          <p:cNvPr id="267" name="Google Shape;267;p45"/>
          <p:cNvSpPr txBox="1">
            <a:spLocks noGrp="1"/>
          </p:cNvSpPr>
          <p:nvPr>
            <p:ph type="body" idx="1"/>
          </p:nvPr>
        </p:nvSpPr>
        <p:spPr>
          <a:xfrm>
            <a:off x="-515062" y="315175"/>
            <a:ext cx="8258700" cy="4052700"/>
          </a:xfrm>
          <a:prstGeom prst="rect">
            <a:avLst/>
          </a:prstGeom>
        </p:spPr>
        <p:txBody>
          <a:bodyPr spcFirstLastPara="1" wrap="square" lIns="91425" tIns="91425" rIns="91425" bIns="91425" anchor="t" anchorCtr="0">
            <a:noAutofit/>
          </a:bodyPr>
          <a:lstStyle/>
          <a:p>
            <a:pPr marL="342900" lvl="0" indent="63500" algn="ctr" rtl="0">
              <a:spcBef>
                <a:spcPts val="640"/>
              </a:spcBef>
              <a:spcAft>
                <a:spcPts val="0"/>
              </a:spcAft>
              <a:buNone/>
            </a:pPr>
            <a:r>
              <a:rPr lang="en" sz="2700" b="1">
                <a:solidFill>
                  <a:srgbClr val="FFFFFF"/>
                </a:solidFill>
                <a:latin typeface="Garamond"/>
                <a:ea typeface="Garamond"/>
                <a:cs typeface="Garamond"/>
                <a:sym typeface="Garamond"/>
              </a:rPr>
              <a:t>All members should attend --</a:t>
            </a:r>
            <a:endParaRPr sz="2700" b="1">
              <a:solidFill>
                <a:srgbClr val="FFFFFF"/>
              </a:solidFill>
              <a:latin typeface="Garamond"/>
              <a:ea typeface="Garamond"/>
              <a:cs typeface="Garamond"/>
              <a:sym typeface="Garamond"/>
            </a:endParaRPr>
          </a:p>
          <a:p>
            <a:pPr marL="342900" lvl="0" indent="63500" algn="ctr" rtl="0">
              <a:spcBef>
                <a:spcPts val="640"/>
              </a:spcBef>
              <a:spcAft>
                <a:spcPts val="0"/>
              </a:spcAft>
              <a:buNone/>
            </a:pPr>
            <a:r>
              <a:rPr lang="en" sz="2700" b="1">
                <a:solidFill>
                  <a:srgbClr val="FFFFFF"/>
                </a:solidFill>
                <a:latin typeface="Garamond"/>
                <a:ea typeface="Garamond"/>
                <a:cs typeface="Garamond"/>
                <a:sym typeface="Garamond"/>
              </a:rPr>
              <a:t>and bring friends!</a:t>
            </a:r>
            <a:endParaRPr sz="2700" b="1">
              <a:solidFill>
                <a:srgbClr val="FFFFFF"/>
              </a:solidFill>
              <a:latin typeface="Garamond"/>
              <a:ea typeface="Garamond"/>
              <a:cs typeface="Garamond"/>
              <a:sym typeface="Garamond"/>
            </a:endParaRPr>
          </a:p>
          <a:p>
            <a:pPr marL="342900" lvl="0" indent="63500" algn="ctr" rtl="0">
              <a:spcBef>
                <a:spcPts val="640"/>
              </a:spcBef>
              <a:spcAft>
                <a:spcPts val="0"/>
              </a:spcAft>
              <a:buNone/>
            </a:pPr>
            <a:r>
              <a:rPr lang="en" sz="2700" b="1">
                <a:solidFill>
                  <a:srgbClr val="FFFFFF"/>
                </a:solidFill>
                <a:latin typeface="Garamond"/>
                <a:ea typeface="Garamond"/>
                <a:cs typeface="Garamond"/>
                <a:sym typeface="Garamond"/>
              </a:rPr>
              <a:t>Sign up to...</a:t>
            </a:r>
            <a:endParaRPr sz="2700" b="1">
              <a:solidFill>
                <a:srgbClr val="FFFFFF"/>
              </a:solidFill>
              <a:latin typeface="Garamond"/>
              <a:ea typeface="Garamond"/>
              <a:cs typeface="Garamond"/>
              <a:sym typeface="Garamond"/>
            </a:endParaRPr>
          </a:p>
          <a:p>
            <a:pPr marL="342900" lvl="0" indent="63500" algn="ctr" rtl="0">
              <a:spcBef>
                <a:spcPts val="640"/>
              </a:spcBef>
              <a:spcAft>
                <a:spcPts val="0"/>
              </a:spcAft>
              <a:buNone/>
            </a:pPr>
            <a:r>
              <a:rPr lang="en" sz="2700" b="1">
                <a:solidFill>
                  <a:srgbClr val="FFFFFF"/>
                </a:solidFill>
                <a:latin typeface="Garamond"/>
                <a:ea typeface="Garamond"/>
                <a:cs typeface="Garamond"/>
                <a:sym typeface="Garamond"/>
              </a:rPr>
              <a:t>-make banners and decor</a:t>
            </a:r>
            <a:endParaRPr sz="2700" b="1">
              <a:solidFill>
                <a:srgbClr val="FFFFFF"/>
              </a:solidFill>
              <a:latin typeface="Garamond"/>
              <a:ea typeface="Garamond"/>
              <a:cs typeface="Garamond"/>
              <a:sym typeface="Garamond"/>
            </a:endParaRPr>
          </a:p>
          <a:p>
            <a:pPr marL="342900" lvl="0" indent="63500" algn="ctr" rtl="0">
              <a:spcBef>
                <a:spcPts val="640"/>
              </a:spcBef>
              <a:spcAft>
                <a:spcPts val="0"/>
              </a:spcAft>
              <a:buNone/>
            </a:pPr>
            <a:r>
              <a:rPr lang="en" sz="2700" b="1">
                <a:solidFill>
                  <a:srgbClr val="FFFFFF"/>
                </a:solidFill>
                <a:latin typeface="Garamond"/>
                <a:ea typeface="Garamond"/>
                <a:cs typeface="Garamond"/>
                <a:sym typeface="Garamond"/>
              </a:rPr>
              <a:t>-donate cookies, plates, napkins</a:t>
            </a:r>
            <a:endParaRPr sz="2700" b="1">
              <a:solidFill>
                <a:srgbClr val="FFFFFF"/>
              </a:solidFill>
              <a:latin typeface="Garamond"/>
              <a:ea typeface="Garamond"/>
              <a:cs typeface="Garamond"/>
              <a:sym typeface="Garamond"/>
            </a:endParaRPr>
          </a:p>
          <a:p>
            <a:pPr marL="342900" lvl="0" indent="63500" algn="ctr" rtl="0">
              <a:spcBef>
                <a:spcPts val="640"/>
              </a:spcBef>
              <a:spcAft>
                <a:spcPts val="0"/>
              </a:spcAft>
              <a:buNone/>
            </a:pPr>
            <a:r>
              <a:rPr lang="en" sz="2700" b="1">
                <a:solidFill>
                  <a:srgbClr val="FFFFFF"/>
                </a:solidFill>
                <a:latin typeface="Garamond"/>
                <a:ea typeface="Garamond"/>
                <a:cs typeface="Garamond"/>
                <a:sym typeface="Garamond"/>
              </a:rPr>
              <a:t>-set-up for the event</a:t>
            </a:r>
            <a:endParaRPr sz="2700" b="1">
              <a:solidFill>
                <a:srgbClr val="FFFFFF"/>
              </a:solidFill>
              <a:latin typeface="Garamond"/>
              <a:ea typeface="Garamond"/>
              <a:cs typeface="Garamond"/>
              <a:sym typeface="Garamond"/>
            </a:endParaRPr>
          </a:p>
          <a:p>
            <a:pPr marL="342900" lvl="0" indent="63500" algn="ctr" rtl="0">
              <a:spcBef>
                <a:spcPts val="640"/>
              </a:spcBef>
              <a:spcAft>
                <a:spcPts val="0"/>
              </a:spcAft>
              <a:buNone/>
            </a:pPr>
            <a:r>
              <a:rPr lang="en" sz="2700" b="1">
                <a:solidFill>
                  <a:srgbClr val="FFFFFF"/>
                </a:solidFill>
                <a:latin typeface="Garamond"/>
                <a:ea typeface="Garamond"/>
                <a:cs typeface="Garamond"/>
                <a:sym typeface="Garamond"/>
              </a:rPr>
              <a:t>-serve food at the event</a:t>
            </a:r>
            <a:endParaRPr sz="2700" b="1">
              <a:solidFill>
                <a:srgbClr val="FFFFFF"/>
              </a:solidFill>
              <a:latin typeface="Garamond"/>
              <a:ea typeface="Garamond"/>
              <a:cs typeface="Garamond"/>
              <a:sym typeface="Garamond"/>
            </a:endParaRPr>
          </a:p>
          <a:p>
            <a:pPr marL="342900" lvl="0" indent="63500" algn="ctr" rtl="0">
              <a:spcBef>
                <a:spcPts val="640"/>
              </a:spcBef>
              <a:spcAft>
                <a:spcPts val="0"/>
              </a:spcAft>
              <a:buNone/>
            </a:pPr>
            <a:r>
              <a:rPr lang="en" sz="2700" b="1">
                <a:solidFill>
                  <a:srgbClr val="FFFFFF"/>
                </a:solidFill>
                <a:latin typeface="Garamond"/>
                <a:ea typeface="Garamond"/>
                <a:cs typeface="Garamond"/>
                <a:sym typeface="Garamond"/>
              </a:rPr>
              <a:t>-clean up</a:t>
            </a:r>
            <a:endParaRPr sz="2700" b="1">
              <a:solidFill>
                <a:srgbClr val="FFFFFF"/>
              </a:solidFill>
              <a:latin typeface="Garamond"/>
              <a:ea typeface="Garamond"/>
              <a:cs typeface="Garamond"/>
              <a:sym typeface="Garamond"/>
            </a:endParaRPr>
          </a:p>
          <a:p>
            <a:pPr marL="342900" lvl="0" indent="63500" algn="ctr" rtl="0">
              <a:spcBef>
                <a:spcPts val="640"/>
              </a:spcBef>
              <a:spcAft>
                <a:spcPts val="0"/>
              </a:spcAft>
              <a:buNone/>
            </a:pPr>
            <a:r>
              <a:rPr lang="en" sz="2700" b="1">
                <a:solidFill>
                  <a:srgbClr val="FFFFFF"/>
                </a:solidFill>
                <a:latin typeface="Garamond"/>
                <a:ea typeface="Garamond"/>
                <a:cs typeface="Garamond"/>
                <a:sym typeface="Garamond"/>
              </a:rPr>
              <a:t>-read a poem!!!</a:t>
            </a:r>
            <a:endParaRPr sz="2700" b="1">
              <a:solidFill>
                <a:srgbClr val="FFFFFF"/>
              </a:solidFill>
              <a:latin typeface="Garamond"/>
              <a:ea typeface="Garamond"/>
              <a:cs typeface="Garamond"/>
              <a:sym typeface="Garamond"/>
            </a:endParaRPr>
          </a:p>
          <a:p>
            <a:pPr marL="0" lvl="0" indent="0" algn="l" rtl="0">
              <a:spcBef>
                <a:spcPts val="640"/>
              </a:spcBef>
              <a:spcAft>
                <a:spcPts val="0"/>
              </a:spcAft>
              <a:buNone/>
            </a:pPr>
            <a:endParaRPr/>
          </a:p>
        </p:txBody>
      </p:sp>
      <p:pic>
        <p:nvPicPr>
          <p:cNvPr id="268" name="Google Shape;268;p45"/>
          <p:cNvPicPr preferRelativeResize="0"/>
          <p:nvPr/>
        </p:nvPicPr>
        <p:blipFill>
          <a:blip r:embed="rId4">
            <a:alphaModFix/>
          </a:blip>
          <a:stretch>
            <a:fillRect/>
          </a:stretch>
        </p:blipFill>
        <p:spPr>
          <a:xfrm>
            <a:off x="6583700" y="0"/>
            <a:ext cx="1920234" cy="12001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latin typeface="Merriweather"/>
                <a:ea typeface="Merriweather"/>
                <a:cs typeface="Merriweather"/>
                <a:sym typeface="Merriweather"/>
              </a:rPr>
              <a:t>LITERACY NIGHT AT FSU ELEMENTARY!</a:t>
            </a:r>
            <a:endParaRPr sz="3000">
              <a:latin typeface="Merriweather"/>
              <a:ea typeface="Merriweather"/>
              <a:cs typeface="Merriweather"/>
              <a:sym typeface="Merriweather"/>
            </a:endParaRPr>
          </a:p>
        </p:txBody>
      </p:sp>
      <p:sp>
        <p:nvSpPr>
          <p:cNvPr id="274" name="Google Shape;274;p46"/>
          <p:cNvSpPr txBox="1"/>
          <p:nvPr/>
        </p:nvSpPr>
        <p:spPr>
          <a:xfrm>
            <a:off x="131250" y="1084825"/>
            <a:ext cx="8760600" cy="3592500"/>
          </a:xfrm>
          <a:prstGeom prst="rect">
            <a:avLst/>
          </a:prstGeom>
          <a:noFill/>
          <a:ln>
            <a:noFill/>
          </a:ln>
        </p:spPr>
        <p:txBody>
          <a:bodyPr spcFirstLastPara="1" wrap="square" lIns="91425" tIns="91425" rIns="91425" bIns="91425" anchor="ctr" anchorCtr="0">
            <a:noAutofit/>
          </a:bodyPr>
          <a:lstStyle/>
          <a:p>
            <a:pPr marL="457200" lvl="0" indent="-400050" algn="l" rtl="0">
              <a:spcBef>
                <a:spcPts val="640"/>
              </a:spcBef>
              <a:spcAft>
                <a:spcPts val="0"/>
              </a:spcAft>
              <a:buClr>
                <a:srgbClr val="A64D79"/>
              </a:buClr>
              <a:buSzPts val="2700"/>
              <a:buFont typeface="Garamond"/>
              <a:buChar char="❖"/>
            </a:pPr>
            <a:r>
              <a:rPr lang="en" sz="2700">
                <a:solidFill>
                  <a:srgbClr val="A64D79"/>
                </a:solidFill>
                <a:latin typeface="Garamond"/>
                <a:ea typeface="Garamond"/>
                <a:cs typeface="Garamond"/>
                <a:sym typeface="Garamond"/>
              </a:rPr>
              <a:t>Earn NEHS hours!</a:t>
            </a:r>
            <a:endParaRPr sz="2700">
              <a:solidFill>
                <a:srgbClr val="A64D79"/>
              </a:solidFill>
              <a:latin typeface="Garamond"/>
              <a:ea typeface="Garamond"/>
              <a:cs typeface="Garamond"/>
              <a:sym typeface="Garamond"/>
            </a:endParaRPr>
          </a:p>
          <a:p>
            <a:pPr marL="457200" lvl="0" indent="-400050" algn="l" rtl="0">
              <a:spcBef>
                <a:spcPts val="0"/>
              </a:spcBef>
              <a:spcAft>
                <a:spcPts val="0"/>
              </a:spcAft>
              <a:buClr>
                <a:srgbClr val="A64D79"/>
              </a:buClr>
              <a:buSzPts val="2700"/>
              <a:buFont typeface="Garamond"/>
              <a:buChar char="❖"/>
            </a:pPr>
            <a:r>
              <a:rPr lang="en" sz="2700">
                <a:solidFill>
                  <a:srgbClr val="A64D79"/>
                </a:solidFill>
                <a:latin typeface="Garamond"/>
                <a:ea typeface="Garamond"/>
                <a:cs typeface="Garamond"/>
                <a:sym typeface="Garamond"/>
              </a:rPr>
              <a:t>Event is on Friday, February 1st</a:t>
            </a:r>
            <a:endParaRPr sz="2700">
              <a:solidFill>
                <a:srgbClr val="A64D79"/>
              </a:solidFill>
              <a:latin typeface="Garamond"/>
              <a:ea typeface="Garamond"/>
              <a:cs typeface="Garamond"/>
              <a:sym typeface="Garamond"/>
            </a:endParaRPr>
          </a:p>
          <a:p>
            <a:pPr marL="457200" lvl="0" indent="-400050" algn="l" rtl="0">
              <a:spcBef>
                <a:spcPts val="0"/>
              </a:spcBef>
              <a:spcAft>
                <a:spcPts val="0"/>
              </a:spcAft>
              <a:buClr>
                <a:srgbClr val="A64D79"/>
              </a:buClr>
              <a:buSzPts val="2700"/>
              <a:buFont typeface="Garamond"/>
              <a:buChar char="❖"/>
            </a:pPr>
            <a:r>
              <a:rPr lang="en" sz="2700">
                <a:solidFill>
                  <a:srgbClr val="A64D79"/>
                </a:solidFill>
                <a:latin typeface="Garamond"/>
                <a:ea typeface="Garamond"/>
                <a:cs typeface="Garamond"/>
                <a:sym typeface="Garamond"/>
              </a:rPr>
              <a:t>Pines Charter FSU Elementary campus</a:t>
            </a:r>
            <a:endParaRPr sz="2700">
              <a:solidFill>
                <a:srgbClr val="A64D79"/>
              </a:solidFill>
              <a:latin typeface="Garamond"/>
              <a:ea typeface="Garamond"/>
              <a:cs typeface="Garamond"/>
              <a:sym typeface="Garamond"/>
            </a:endParaRPr>
          </a:p>
          <a:p>
            <a:pPr marL="457200" lvl="0" indent="-400050" algn="l" rtl="0">
              <a:spcBef>
                <a:spcPts val="0"/>
              </a:spcBef>
              <a:spcAft>
                <a:spcPts val="0"/>
              </a:spcAft>
              <a:buClr>
                <a:srgbClr val="A64D79"/>
              </a:buClr>
              <a:buSzPts val="2700"/>
              <a:buFont typeface="Garamond"/>
              <a:buChar char="❖"/>
            </a:pPr>
            <a:r>
              <a:rPr lang="en" sz="2700" u="sng">
                <a:solidFill>
                  <a:srgbClr val="A64D79"/>
                </a:solidFill>
                <a:latin typeface="Garamond"/>
                <a:ea typeface="Garamond"/>
                <a:cs typeface="Garamond"/>
                <a:sym typeface="Garamond"/>
              </a:rPr>
              <a:t>Volunteers needed</a:t>
            </a:r>
            <a:r>
              <a:rPr lang="en" sz="2700">
                <a:solidFill>
                  <a:srgbClr val="A64D79"/>
                </a:solidFill>
                <a:latin typeface="Garamond"/>
                <a:ea typeface="Garamond"/>
                <a:cs typeface="Garamond"/>
                <a:sym typeface="Garamond"/>
              </a:rPr>
              <a:t> BEFORE, DURING, and AFTER the February 1st event.</a:t>
            </a:r>
            <a:endParaRPr sz="2700">
              <a:solidFill>
                <a:srgbClr val="A64D79"/>
              </a:solidFill>
              <a:latin typeface="Garamond"/>
              <a:ea typeface="Garamond"/>
              <a:cs typeface="Garamond"/>
              <a:sym typeface="Garamond"/>
            </a:endParaRPr>
          </a:p>
          <a:p>
            <a:pPr marL="457200" lvl="0" indent="-400050" algn="l" rtl="0">
              <a:spcBef>
                <a:spcPts val="0"/>
              </a:spcBef>
              <a:spcAft>
                <a:spcPts val="0"/>
              </a:spcAft>
              <a:buClr>
                <a:srgbClr val="A64D79"/>
              </a:buClr>
              <a:buSzPts val="2700"/>
              <a:buFont typeface="Garamond"/>
              <a:buChar char="❖"/>
            </a:pPr>
            <a:r>
              <a:rPr lang="en" sz="2700">
                <a:solidFill>
                  <a:srgbClr val="A64D79"/>
                </a:solidFill>
                <a:latin typeface="Garamond"/>
                <a:ea typeface="Garamond"/>
                <a:cs typeface="Garamond"/>
                <a:sym typeface="Garamond"/>
              </a:rPr>
              <a:t>Please email Mrs. Correa to sign up and get further details!</a:t>
            </a:r>
            <a:endParaRPr sz="2700">
              <a:solidFill>
                <a:srgbClr val="A64D79"/>
              </a:solidFill>
              <a:latin typeface="Garamond"/>
              <a:ea typeface="Garamond"/>
              <a:cs typeface="Garamond"/>
              <a:sym typeface="Garamond"/>
            </a:endParaRPr>
          </a:p>
          <a:p>
            <a:pPr marL="457200" lvl="0" indent="-400050" algn="l" rtl="0">
              <a:spcBef>
                <a:spcPts val="0"/>
              </a:spcBef>
              <a:spcAft>
                <a:spcPts val="0"/>
              </a:spcAft>
              <a:buClr>
                <a:srgbClr val="A64D79"/>
              </a:buClr>
              <a:buSzPts val="2700"/>
              <a:buFont typeface="Garamond"/>
              <a:buChar char="❖"/>
            </a:pPr>
            <a:r>
              <a:rPr lang="en" sz="2700" u="sng">
                <a:solidFill>
                  <a:srgbClr val="A64D79"/>
                </a:solidFill>
                <a:latin typeface="Garamond"/>
                <a:ea typeface="Garamond"/>
                <a:cs typeface="Garamond"/>
                <a:sym typeface="Garamond"/>
              </a:rPr>
              <a:t>palonso@pinescharter.net</a:t>
            </a:r>
            <a:endParaRPr sz="2700" u="sng">
              <a:solidFill>
                <a:srgbClr val="A64D79"/>
              </a:solidFill>
              <a:latin typeface="Garamond"/>
              <a:ea typeface="Garamond"/>
              <a:cs typeface="Garamond"/>
              <a:sym typeface="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7"/>
          <p:cNvSpPr txBox="1">
            <a:spLocks noGrp="1"/>
          </p:cNvSpPr>
          <p:nvPr>
            <p:ph type="title"/>
          </p:nvPr>
        </p:nvSpPr>
        <p:spPr>
          <a:xfrm>
            <a:off x="76500" y="50025"/>
            <a:ext cx="4423200" cy="1095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200" b="1">
                <a:solidFill>
                  <a:srgbClr val="741B47"/>
                </a:solidFill>
                <a:latin typeface="Merriweather"/>
                <a:ea typeface="Merriweather"/>
                <a:cs typeface="Merriweather"/>
                <a:sym typeface="Merriweather"/>
              </a:rPr>
              <a:t>Kinder Reading Program Update</a:t>
            </a:r>
            <a:endParaRPr sz="3200" b="1">
              <a:solidFill>
                <a:srgbClr val="741B47"/>
              </a:solidFill>
              <a:latin typeface="Merriweather"/>
              <a:ea typeface="Merriweather"/>
              <a:cs typeface="Merriweather"/>
              <a:sym typeface="Merriweather"/>
            </a:endParaRPr>
          </a:p>
        </p:txBody>
      </p:sp>
      <p:sp>
        <p:nvSpPr>
          <p:cNvPr id="280" name="Google Shape;280;p47"/>
          <p:cNvSpPr txBox="1">
            <a:spLocks noGrp="1"/>
          </p:cNvSpPr>
          <p:nvPr>
            <p:ph type="body" idx="2"/>
          </p:nvPr>
        </p:nvSpPr>
        <p:spPr>
          <a:xfrm>
            <a:off x="280200" y="1666600"/>
            <a:ext cx="3812700" cy="2926500"/>
          </a:xfrm>
          <a:prstGeom prst="rect">
            <a:avLst/>
          </a:prstGeom>
        </p:spPr>
        <p:txBody>
          <a:bodyPr spcFirstLastPara="1" wrap="square" lIns="91425" tIns="91425" rIns="91425" bIns="91425" anchor="ctr" anchorCtr="0">
            <a:noAutofit/>
          </a:bodyPr>
          <a:lstStyle/>
          <a:p>
            <a:pPr marL="0" lvl="0" indent="0" algn="ctr" rtl="0">
              <a:lnSpc>
                <a:spcPct val="80000"/>
              </a:lnSpc>
              <a:spcBef>
                <a:spcPts val="0"/>
              </a:spcBef>
              <a:spcAft>
                <a:spcPts val="0"/>
              </a:spcAft>
              <a:buNone/>
            </a:pPr>
            <a:r>
              <a:rPr lang="en" sz="2600">
                <a:solidFill>
                  <a:srgbClr val="741B47"/>
                </a:solidFill>
                <a:latin typeface="Garamond"/>
                <a:ea typeface="Garamond"/>
                <a:cs typeface="Garamond"/>
                <a:sym typeface="Garamond"/>
              </a:rPr>
              <a:t>If for some reason you have not turned in your student evaluation sheets, please see Swati ASAP! All student evaluation sheets should be turned in by the end of this week.</a:t>
            </a:r>
            <a:endParaRPr sz="2600">
              <a:solidFill>
                <a:srgbClr val="741B47"/>
              </a:solidFill>
              <a:latin typeface="Garamond"/>
              <a:ea typeface="Garamond"/>
              <a:cs typeface="Garamond"/>
              <a:sym typeface="Garamond"/>
            </a:endParaRPr>
          </a:p>
          <a:p>
            <a:pPr marL="0" lvl="0" indent="0" algn="l" rtl="0">
              <a:spcBef>
                <a:spcPts val="0"/>
              </a:spcBef>
              <a:spcAft>
                <a:spcPts val="1600"/>
              </a:spcAft>
              <a:buNone/>
            </a:pPr>
            <a:endParaRPr sz="2600">
              <a:solidFill>
                <a:srgbClr val="0B5394"/>
              </a:solidFill>
            </a:endParaRPr>
          </a:p>
        </p:txBody>
      </p:sp>
      <p:pic>
        <p:nvPicPr>
          <p:cNvPr id="281" name="Google Shape;281;p47"/>
          <p:cNvPicPr preferRelativeResize="0"/>
          <p:nvPr/>
        </p:nvPicPr>
        <p:blipFill>
          <a:blip r:embed="rId3">
            <a:alphaModFix/>
          </a:blip>
          <a:stretch>
            <a:fillRect/>
          </a:stretch>
        </p:blipFill>
        <p:spPr>
          <a:xfrm>
            <a:off x="4674150" y="277613"/>
            <a:ext cx="4339500" cy="458828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27BA0"/>
        </a:solidFill>
        <a:effectLst/>
      </p:bgPr>
    </p:bg>
    <p:spTree>
      <p:nvGrpSpPr>
        <p:cNvPr id="1" name="Shape 285"/>
        <p:cNvGrpSpPr/>
        <p:nvPr/>
      </p:nvGrpSpPr>
      <p:grpSpPr>
        <a:xfrm>
          <a:off x="0" y="0"/>
          <a:ext cx="0" cy="0"/>
          <a:chOff x="0" y="0"/>
          <a:chExt cx="0" cy="0"/>
        </a:xfrm>
      </p:grpSpPr>
      <p:sp>
        <p:nvSpPr>
          <p:cNvPr id="286" name="Google Shape;286;p48"/>
          <p:cNvSpPr txBox="1">
            <a:spLocks noGrp="1"/>
          </p:cNvSpPr>
          <p:nvPr>
            <p:ph type="title"/>
          </p:nvPr>
        </p:nvSpPr>
        <p:spPr>
          <a:xfrm>
            <a:off x="175650" y="277125"/>
            <a:ext cx="8814600" cy="76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a:latin typeface="Garamond"/>
                <a:ea typeface="Garamond"/>
                <a:cs typeface="Garamond"/>
                <a:sym typeface="Garamond"/>
              </a:rPr>
              <a:t>DONATE LEVEL 1 READERS for NEHS hours</a:t>
            </a:r>
            <a:endParaRPr b="1">
              <a:latin typeface="Garamond"/>
              <a:ea typeface="Garamond"/>
              <a:cs typeface="Garamond"/>
              <a:sym typeface="Garamond"/>
            </a:endParaRPr>
          </a:p>
          <a:p>
            <a:pPr marL="0" lvl="0" indent="0" algn="ctr" rtl="0">
              <a:spcBef>
                <a:spcPts val="0"/>
              </a:spcBef>
              <a:spcAft>
                <a:spcPts val="0"/>
              </a:spcAft>
              <a:buNone/>
            </a:pPr>
            <a:r>
              <a:rPr lang="en" sz="2200">
                <a:latin typeface="Garamond"/>
                <a:ea typeface="Garamond"/>
                <a:cs typeface="Garamond"/>
                <a:sym typeface="Garamond"/>
              </a:rPr>
              <a:t>(you can earn up to 7 of your 15 required hours through donations)</a:t>
            </a:r>
            <a:endParaRPr sz="2200">
              <a:latin typeface="Garamond"/>
              <a:ea typeface="Garamond"/>
              <a:cs typeface="Garamond"/>
              <a:sym typeface="Garamond"/>
            </a:endParaRPr>
          </a:p>
        </p:txBody>
      </p:sp>
      <p:pic>
        <p:nvPicPr>
          <p:cNvPr id="287" name="Google Shape;287;p48"/>
          <p:cNvPicPr preferRelativeResize="0"/>
          <p:nvPr/>
        </p:nvPicPr>
        <p:blipFill>
          <a:blip r:embed="rId3">
            <a:alphaModFix/>
          </a:blip>
          <a:stretch>
            <a:fillRect/>
          </a:stretch>
        </p:blipFill>
        <p:spPr>
          <a:xfrm>
            <a:off x="1650678" y="1143325"/>
            <a:ext cx="2456447" cy="3695350"/>
          </a:xfrm>
          <a:prstGeom prst="rect">
            <a:avLst/>
          </a:prstGeom>
          <a:noFill/>
          <a:ln>
            <a:noFill/>
          </a:ln>
        </p:spPr>
      </p:pic>
      <p:pic>
        <p:nvPicPr>
          <p:cNvPr id="288" name="Google Shape;288;p48"/>
          <p:cNvPicPr preferRelativeResize="0"/>
          <p:nvPr/>
        </p:nvPicPr>
        <p:blipFill>
          <a:blip r:embed="rId4">
            <a:alphaModFix/>
          </a:blip>
          <a:stretch>
            <a:fillRect/>
          </a:stretch>
        </p:blipFill>
        <p:spPr>
          <a:xfrm>
            <a:off x="4572000" y="1044813"/>
            <a:ext cx="2425343" cy="3793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9"/>
          <p:cNvSpPr txBox="1">
            <a:spLocks noGrp="1"/>
          </p:cNvSpPr>
          <p:nvPr>
            <p:ph type="title"/>
          </p:nvPr>
        </p:nvSpPr>
        <p:spPr>
          <a:xfrm>
            <a:off x="255450" y="793325"/>
            <a:ext cx="4028100" cy="4080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200" b="1">
                <a:solidFill>
                  <a:srgbClr val="741B47"/>
                </a:solidFill>
                <a:latin typeface="Merriweather"/>
                <a:ea typeface="Merriweather"/>
                <a:cs typeface="Merriweather"/>
                <a:sym typeface="Merriweather"/>
              </a:rPr>
              <a:t>Debate Mentorship Program is a Success!</a:t>
            </a:r>
            <a:endParaRPr sz="3200" b="1">
              <a:solidFill>
                <a:srgbClr val="741B47"/>
              </a:solidFill>
              <a:latin typeface="Merriweather"/>
              <a:ea typeface="Merriweather"/>
              <a:cs typeface="Merriweather"/>
              <a:sym typeface="Merriweather"/>
            </a:endParaRPr>
          </a:p>
          <a:p>
            <a:pPr marL="0" lvl="0" indent="0" algn="ctr" rtl="0">
              <a:spcBef>
                <a:spcPts val="0"/>
              </a:spcBef>
              <a:spcAft>
                <a:spcPts val="0"/>
              </a:spcAft>
              <a:buNone/>
            </a:pPr>
            <a:endParaRPr sz="3200" b="1">
              <a:solidFill>
                <a:srgbClr val="741B47"/>
              </a:solidFill>
              <a:latin typeface="Merriweather"/>
              <a:ea typeface="Merriweather"/>
              <a:cs typeface="Merriweather"/>
              <a:sym typeface="Merriweather"/>
            </a:endParaRPr>
          </a:p>
          <a:p>
            <a:pPr marL="0" lvl="0" indent="0" algn="ctr" rtl="0">
              <a:spcBef>
                <a:spcPts val="0"/>
              </a:spcBef>
              <a:spcAft>
                <a:spcPts val="0"/>
              </a:spcAft>
              <a:buNone/>
            </a:pPr>
            <a:r>
              <a:rPr lang="en" sz="2000">
                <a:solidFill>
                  <a:srgbClr val="741B47"/>
                </a:solidFill>
                <a:latin typeface="Merriweather"/>
                <a:ea typeface="Merriweather"/>
                <a:cs typeface="Merriweather"/>
                <a:sym typeface="Merriweather"/>
              </a:rPr>
              <a:t>Our NEHS debate mentors have been having great visits with Ms. Coleman’s 4th grade class! The kids are super excited to have our mentors model debates, lead lessons, and teach them new skills!</a:t>
            </a:r>
            <a:endParaRPr sz="2000">
              <a:solidFill>
                <a:srgbClr val="741B47"/>
              </a:solidFill>
              <a:latin typeface="Merriweather"/>
              <a:ea typeface="Merriweather"/>
              <a:cs typeface="Merriweather"/>
              <a:sym typeface="Merriweather"/>
            </a:endParaRPr>
          </a:p>
        </p:txBody>
      </p:sp>
      <p:pic>
        <p:nvPicPr>
          <p:cNvPr id="294" name="Google Shape;294;p49"/>
          <p:cNvPicPr preferRelativeResize="0"/>
          <p:nvPr/>
        </p:nvPicPr>
        <p:blipFill>
          <a:blip r:embed="rId3">
            <a:alphaModFix/>
          </a:blip>
          <a:stretch>
            <a:fillRect/>
          </a:stretch>
        </p:blipFill>
        <p:spPr>
          <a:xfrm>
            <a:off x="4682125" y="342525"/>
            <a:ext cx="4339499" cy="43394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27BA0"/>
        </a:solidFill>
        <a:effectLst/>
      </p:bgPr>
    </p:bg>
    <p:spTree>
      <p:nvGrpSpPr>
        <p:cNvPr id="1" name="Shape 298"/>
        <p:cNvGrpSpPr/>
        <p:nvPr/>
      </p:nvGrpSpPr>
      <p:grpSpPr>
        <a:xfrm>
          <a:off x="0" y="0"/>
          <a:ext cx="0" cy="0"/>
          <a:chOff x="0" y="0"/>
          <a:chExt cx="0" cy="0"/>
        </a:xfrm>
      </p:grpSpPr>
      <p:sp>
        <p:nvSpPr>
          <p:cNvPr id="299" name="Google Shape;299;p50"/>
          <p:cNvSpPr txBox="1">
            <a:spLocks noGrp="1"/>
          </p:cNvSpPr>
          <p:nvPr>
            <p:ph type="title"/>
          </p:nvPr>
        </p:nvSpPr>
        <p:spPr>
          <a:xfrm>
            <a:off x="460950" y="504275"/>
            <a:ext cx="8222100" cy="76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latin typeface="Merriweather"/>
                <a:ea typeface="Merriweather"/>
                <a:cs typeface="Merriweather"/>
                <a:sym typeface="Merriweather"/>
              </a:rPr>
              <a:t>Children’s Harbor Outreach Project</a:t>
            </a:r>
            <a:endParaRPr sz="3600">
              <a:latin typeface="Merriweather"/>
              <a:ea typeface="Merriweather"/>
              <a:cs typeface="Merriweather"/>
              <a:sym typeface="Merriweather"/>
            </a:endParaRPr>
          </a:p>
        </p:txBody>
      </p:sp>
      <p:sp>
        <p:nvSpPr>
          <p:cNvPr id="300" name="Google Shape;300;p50"/>
          <p:cNvSpPr txBox="1">
            <a:spLocks noGrp="1"/>
          </p:cNvSpPr>
          <p:nvPr>
            <p:ph type="body" idx="1"/>
          </p:nvPr>
        </p:nvSpPr>
        <p:spPr>
          <a:xfrm>
            <a:off x="0" y="1872687"/>
            <a:ext cx="7501200" cy="2925600"/>
          </a:xfrm>
          <a:prstGeom prst="rect">
            <a:avLst/>
          </a:prstGeom>
        </p:spPr>
        <p:txBody>
          <a:bodyPr spcFirstLastPara="1" wrap="square" lIns="91425" tIns="91425" rIns="91425" bIns="91425" anchor="t" anchorCtr="0">
            <a:noAutofit/>
          </a:bodyPr>
          <a:lstStyle/>
          <a:p>
            <a:pPr marL="342900" lvl="0" indent="-281940" algn="l" rtl="0">
              <a:lnSpc>
                <a:spcPct val="80000"/>
              </a:lnSpc>
              <a:spcBef>
                <a:spcPts val="0"/>
              </a:spcBef>
              <a:spcAft>
                <a:spcPts val="0"/>
              </a:spcAft>
              <a:buClr>
                <a:srgbClr val="741B47"/>
              </a:buClr>
              <a:buSzPts val="2000"/>
              <a:buFont typeface="Merriweather"/>
              <a:buChar char="•"/>
            </a:pPr>
            <a:r>
              <a:rPr lang="en" sz="2000">
                <a:solidFill>
                  <a:srgbClr val="741B47"/>
                </a:solidFill>
                <a:latin typeface="Merriweather"/>
                <a:ea typeface="Merriweather"/>
                <a:cs typeface="Merriweather"/>
                <a:sym typeface="Merriweather"/>
              </a:rPr>
              <a:t>We’re also still collecting writing supplies for disadvantaged children</a:t>
            </a:r>
            <a:endParaRPr sz="2000">
              <a:solidFill>
                <a:srgbClr val="741B47"/>
              </a:solidFill>
              <a:latin typeface="Merriweather"/>
              <a:ea typeface="Merriweather"/>
              <a:cs typeface="Merriweather"/>
              <a:sym typeface="Merriweather"/>
            </a:endParaRPr>
          </a:p>
          <a:p>
            <a:pPr marL="342900" lvl="0" indent="-281940" algn="l" rtl="0">
              <a:lnSpc>
                <a:spcPct val="80000"/>
              </a:lnSpc>
              <a:spcBef>
                <a:spcPts val="592"/>
              </a:spcBef>
              <a:spcAft>
                <a:spcPts val="0"/>
              </a:spcAft>
              <a:buClr>
                <a:srgbClr val="741B47"/>
              </a:buClr>
              <a:buSzPts val="2000"/>
              <a:buFont typeface="Merriweather"/>
              <a:buChar char="•"/>
            </a:pPr>
            <a:r>
              <a:rPr lang="en" sz="2000">
                <a:solidFill>
                  <a:srgbClr val="741B47"/>
                </a:solidFill>
                <a:latin typeface="Merriweather"/>
                <a:ea typeface="Merriweather"/>
                <a:cs typeface="Merriweather"/>
                <a:sym typeface="Merriweather"/>
              </a:rPr>
              <a:t>Can earn up to </a:t>
            </a:r>
            <a:r>
              <a:rPr lang="en" sz="2000" b="1">
                <a:solidFill>
                  <a:srgbClr val="741B47"/>
                </a:solidFill>
                <a:latin typeface="Merriweather"/>
                <a:ea typeface="Merriweather"/>
                <a:cs typeface="Merriweather"/>
                <a:sym typeface="Merriweather"/>
              </a:rPr>
              <a:t>7</a:t>
            </a:r>
            <a:r>
              <a:rPr lang="en" sz="2000">
                <a:solidFill>
                  <a:srgbClr val="741B47"/>
                </a:solidFill>
                <a:latin typeface="Merriweather"/>
                <a:ea typeface="Merriweather"/>
                <a:cs typeface="Merriweather"/>
                <a:sym typeface="Merriweather"/>
              </a:rPr>
              <a:t> volunteer/NEHS hours through donations</a:t>
            </a:r>
            <a:endParaRPr sz="2000">
              <a:solidFill>
                <a:srgbClr val="741B47"/>
              </a:solidFill>
              <a:latin typeface="Merriweather"/>
              <a:ea typeface="Merriweather"/>
              <a:cs typeface="Merriweather"/>
              <a:sym typeface="Merriweather"/>
            </a:endParaRPr>
          </a:p>
          <a:p>
            <a:pPr marL="342900" lvl="0" indent="-281940" algn="l" rtl="0">
              <a:lnSpc>
                <a:spcPct val="80000"/>
              </a:lnSpc>
              <a:spcBef>
                <a:spcPts val="592"/>
              </a:spcBef>
              <a:spcAft>
                <a:spcPts val="0"/>
              </a:spcAft>
              <a:buClr>
                <a:srgbClr val="741B47"/>
              </a:buClr>
              <a:buSzPts val="2000"/>
              <a:buFont typeface="Merriweather"/>
              <a:buChar char="•"/>
            </a:pPr>
            <a:r>
              <a:rPr lang="en" sz="2000">
                <a:solidFill>
                  <a:srgbClr val="741B47"/>
                </a:solidFill>
                <a:latin typeface="Merriweather"/>
                <a:ea typeface="Merriweather"/>
                <a:cs typeface="Merriweather"/>
                <a:sym typeface="Merriweather"/>
              </a:rPr>
              <a:t>What is needed?</a:t>
            </a:r>
            <a:endParaRPr sz="2000">
              <a:solidFill>
                <a:srgbClr val="741B47"/>
              </a:solidFill>
              <a:latin typeface="Merriweather"/>
              <a:ea typeface="Merriweather"/>
              <a:cs typeface="Merriweather"/>
              <a:sym typeface="Merriweather"/>
            </a:endParaRPr>
          </a:p>
          <a:p>
            <a:pPr marL="742950" lvl="1" indent="-248284" algn="l" rtl="0">
              <a:lnSpc>
                <a:spcPct val="80000"/>
              </a:lnSpc>
              <a:spcBef>
                <a:spcPts val="518"/>
              </a:spcBef>
              <a:spcAft>
                <a:spcPts val="0"/>
              </a:spcAft>
              <a:buClr>
                <a:srgbClr val="741B47"/>
              </a:buClr>
              <a:buSzPts val="2000"/>
              <a:buFont typeface="Merriweather"/>
              <a:buChar char="–"/>
            </a:pPr>
            <a:r>
              <a:rPr lang="en" sz="2000">
                <a:solidFill>
                  <a:srgbClr val="741B47"/>
                </a:solidFill>
                <a:latin typeface="Merriweather"/>
                <a:ea typeface="Merriweather"/>
                <a:cs typeface="Merriweather"/>
                <a:sym typeface="Merriweather"/>
              </a:rPr>
              <a:t>bring in spiral notebooks, composition books, packs of lined paper, construction paper, packs of pens and pencils…</a:t>
            </a:r>
            <a:endParaRPr sz="2000">
              <a:solidFill>
                <a:srgbClr val="741B47"/>
              </a:solidFill>
              <a:latin typeface="Merriweather"/>
              <a:ea typeface="Merriweather"/>
              <a:cs typeface="Merriweather"/>
              <a:sym typeface="Merriweather"/>
            </a:endParaRPr>
          </a:p>
        </p:txBody>
      </p:sp>
      <p:pic>
        <p:nvPicPr>
          <p:cNvPr id="301" name="Google Shape;301;p50"/>
          <p:cNvPicPr preferRelativeResize="0"/>
          <p:nvPr/>
        </p:nvPicPr>
        <p:blipFill>
          <a:blip r:embed="rId3">
            <a:alphaModFix/>
          </a:blip>
          <a:stretch>
            <a:fillRect/>
          </a:stretch>
        </p:blipFill>
        <p:spPr>
          <a:xfrm>
            <a:off x="7556350" y="2158352"/>
            <a:ext cx="1363849" cy="1888399"/>
          </a:xfrm>
          <a:prstGeom prst="rect">
            <a:avLst/>
          </a:prstGeom>
          <a:noFill/>
          <a:ln w="38100" cap="flat" cmpd="sng">
            <a:solidFill>
              <a:srgbClr val="4C1130"/>
            </a:solidFill>
            <a:prstDash val="solid"/>
            <a:round/>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51"/>
          <p:cNvSpPr txBox="1">
            <a:spLocks noGrp="1"/>
          </p:cNvSpPr>
          <p:nvPr>
            <p:ph type="title"/>
          </p:nvPr>
        </p:nvSpPr>
        <p:spPr>
          <a:xfrm>
            <a:off x="-50775" y="109450"/>
            <a:ext cx="7203900" cy="60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a:latin typeface="Merriweather"/>
                <a:ea typeface="Merriweather"/>
                <a:cs typeface="Merriweather"/>
                <a:sym typeface="Merriweather"/>
              </a:rPr>
              <a:t>NinjaLit!</a:t>
            </a:r>
            <a:endParaRPr sz="4800">
              <a:latin typeface="Merriweather"/>
              <a:ea typeface="Merriweather"/>
              <a:cs typeface="Merriweather"/>
              <a:sym typeface="Merriweather"/>
            </a:endParaRPr>
          </a:p>
        </p:txBody>
      </p:sp>
      <p:sp>
        <p:nvSpPr>
          <p:cNvPr id="307" name="Google Shape;307;p51"/>
          <p:cNvSpPr txBox="1"/>
          <p:nvPr/>
        </p:nvSpPr>
        <p:spPr>
          <a:xfrm>
            <a:off x="90050" y="438725"/>
            <a:ext cx="9006000" cy="45045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endParaRPr sz="1800">
              <a:latin typeface="Garamond"/>
              <a:ea typeface="Garamond"/>
              <a:cs typeface="Garamond"/>
              <a:sym typeface="Garamond"/>
            </a:endParaRPr>
          </a:p>
          <a:p>
            <a:pPr marL="342900" lvl="0" indent="-139700" algn="l" rtl="0">
              <a:spcBef>
                <a:spcPts val="640"/>
              </a:spcBef>
              <a:spcAft>
                <a:spcPts val="0"/>
              </a:spcAft>
              <a:buClr>
                <a:srgbClr val="000000"/>
              </a:buClr>
              <a:buSzPts val="1100"/>
              <a:buFont typeface="Arial"/>
              <a:buNone/>
            </a:pPr>
            <a:r>
              <a:rPr lang="en" sz="1800">
                <a:latin typeface="Garamond"/>
                <a:ea typeface="Garamond"/>
                <a:cs typeface="Garamond"/>
                <a:sym typeface="Garamond"/>
              </a:rPr>
              <a:t>A new project in-the-making! </a:t>
            </a:r>
            <a:endParaRPr sz="1800">
              <a:latin typeface="Garamond"/>
              <a:ea typeface="Garamond"/>
              <a:cs typeface="Garamond"/>
              <a:sym typeface="Garamond"/>
            </a:endParaRPr>
          </a:p>
          <a:p>
            <a:pPr marL="457200" lvl="0" indent="-342900" algn="l" rtl="0">
              <a:spcBef>
                <a:spcPts val="640"/>
              </a:spcBef>
              <a:spcAft>
                <a:spcPts val="0"/>
              </a:spcAft>
              <a:buSzPts val="1800"/>
              <a:buFont typeface="Garamond"/>
              <a:buChar char="•"/>
            </a:pPr>
            <a:r>
              <a:rPr lang="en" sz="1800">
                <a:latin typeface="Garamond"/>
                <a:ea typeface="Garamond"/>
                <a:cs typeface="Garamond"/>
                <a:sym typeface="Garamond"/>
              </a:rPr>
              <a:t>We will be hiding laminated literary quotes in various places around the school</a:t>
            </a:r>
            <a:endParaRPr sz="1800">
              <a:latin typeface="Garamond"/>
              <a:ea typeface="Garamond"/>
              <a:cs typeface="Garamond"/>
              <a:sym typeface="Garamond"/>
            </a:endParaRPr>
          </a:p>
          <a:p>
            <a:pPr marL="914400" lvl="1" indent="-342900" algn="l" rtl="0">
              <a:spcBef>
                <a:spcPts val="0"/>
              </a:spcBef>
              <a:spcAft>
                <a:spcPts val="0"/>
              </a:spcAft>
              <a:buSzPts val="1800"/>
              <a:buFont typeface="Garamond"/>
              <a:buChar char="–"/>
            </a:pPr>
            <a:r>
              <a:rPr lang="en" sz="1800">
                <a:latin typeface="Garamond"/>
                <a:ea typeface="Garamond"/>
                <a:cs typeface="Garamond"/>
                <a:sym typeface="Garamond"/>
              </a:rPr>
              <a:t>(in class novels, textbooks, shelves etc.)</a:t>
            </a:r>
            <a:endParaRPr sz="1800">
              <a:latin typeface="Garamond"/>
              <a:ea typeface="Garamond"/>
              <a:cs typeface="Garamond"/>
              <a:sym typeface="Garamond"/>
            </a:endParaRPr>
          </a:p>
          <a:p>
            <a:pPr marL="457200" lvl="0" indent="-342900" algn="l" rtl="0">
              <a:spcBef>
                <a:spcPts val="0"/>
              </a:spcBef>
              <a:spcAft>
                <a:spcPts val="0"/>
              </a:spcAft>
              <a:buSzPts val="1800"/>
              <a:buFont typeface="Garamond"/>
              <a:buChar char="•"/>
            </a:pPr>
            <a:r>
              <a:rPr lang="en" sz="1800">
                <a:latin typeface="Garamond"/>
                <a:ea typeface="Garamond"/>
                <a:cs typeface="Garamond"/>
                <a:sym typeface="Garamond"/>
              </a:rPr>
              <a:t>Let’s spread our enthusiasm about literature, have fun, and brighten people’s days!</a:t>
            </a:r>
            <a:endParaRPr sz="1800">
              <a:latin typeface="Garamond"/>
              <a:ea typeface="Garamond"/>
              <a:cs typeface="Garamond"/>
              <a:sym typeface="Garamond"/>
            </a:endParaRPr>
          </a:p>
          <a:p>
            <a:pPr marL="914400" lvl="1" indent="-342900" algn="l" rtl="0">
              <a:spcBef>
                <a:spcPts val="0"/>
              </a:spcBef>
              <a:spcAft>
                <a:spcPts val="0"/>
              </a:spcAft>
              <a:buSzPts val="1800"/>
              <a:buFont typeface="Garamond"/>
              <a:buChar char="–"/>
            </a:pPr>
            <a:r>
              <a:rPr lang="en" sz="1800">
                <a:latin typeface="Garamond"/>
                <a:ea typeface="Garamond"/>
                <a:cs typeface="Garamond"/>
                <a:sym typeface="Garamond"/>
              </a:rPr>
              <a:t>Anyone who finds a quote will take a picture with it and DM us the picture to our instagram.</a:t>
            </a:r>
            <a:endParaRPr sz="1800">
              <a:latin typeface="Garamond"/>
              <a:ea typeface="Garamond"/>
              <a:cs typeface="Garamond"/>
              <a:sym typeface="Garamond"/>
            </a:endParaRPr>
          </a:p>
          <a:p>
            <a:pPr marL="914400" lvl="1" indent="-342900" algn="l" rtl="0">
              <a:spcBef>
                <a:spcPts val="0"/>
              </a:spcBef>
              <a:spcAft>
                <a:spcPts val="0"/>
              </a:spcAft>
              <a:buSzPts val="1800"/>
              <a:buFont typeface="Garamond"/>
              <a:buChar char="–"/>
            </a:pPr>
            <a:r>
              <a:rPr lang="en" sz="1800">
                <a:latin typeface="Garamond"/>
                <a:ea typeface="Garamond"/>
                <a:cs typeface="Garamond"/>
                <a:sym typeface="Garamond"/>
              </a:rPr>
              <a:t>We will be posting these pictures! #NEHSNinjaLit</a:t>
            </a:r>
            <a:endParaRPr sz="1800">
              <a:latin typeface="Garamond"/>
              <a:ea typeface="Garamond"/>
              <a:cs typeface="Garamond"/>
              <a:sym typeface="Garamond"/>
            </a:endParaRPr>
          </a:p>
          <a:p>
            <a:pPr marL="457200" lvl="0" indent="-342900" algn="l" rtl="0">
              <a:spcBef>
                <a:spcPts val="0"/>
              </a:spcBef>
              <a:spcAft>
                <a:spcPts val="0"/>
              </a:spcAft>
              <a:buSzPts val="1800"/>
              <a:buFont typeface="Garamond"/>
              <a:buChar char="•"/>
            </a:pPr>
            <a:r>
              <a:rPr lang="en" sz="1800">
                <a:latin typeface="Garamond"/>
                <a:ea typeface="Garamond"/>
                <a:cs typeface="Garamond"/>
                <a:sym typeface="Garamond"/>
              </a:rPr>
              <a:t>We’ll begin our work in earnest after the Poetry Slam</a:t>
            </a:r>
            <a:endParaRPr sz="1800">
              <a:latin typeface="Garamond"/>
              <a:ea typeface="Garamond"/>
              <a:cs typeface="Garamond"/>
              <a:sym typeface="Garamond"/>
            </a:endParaRPr>
          </a:p>
          <a:p>
            <a:pPr marL="457200" lvl="0" indent="-342900" algn="l" rtl="0">
              <a:spcBef>
                <a:spcPts val="0"/>
              </a:spcBef>
              <a:spcAft>
                <a:spcPts val="0"/>
              </a:spcAft>
              <a:buSzPts val="1800"/>
              <a:buFont typeface="Garamond"/>
              <a:buChar char="•"/>
            </a:pPr>
            <a:r>
              <a:rPr lang="en" sz="1800">
                <a:latin typeface="Garamond"/>
                <a:ea typeface="Garamond"/>
                <a:cs typeface="Garamond"/>
                <a:sym typeface="Garamond"/>
              </a:rPr>
              <a:t>This is great way to get your hours!</a:t>
            </a:r>
            <a:endParaRPr sz="1800">
              <a:latin typeface="Garamond"/>
              <a:ea typeface="Garamond"/>
              <a:cs typeface="Garamond"/>
              <a:sym typeface="Garamond"/>
            </a:endParaRPr>
          </a:p>
          <a:p>
            <a:pPr marL="914400" lvl="1" indent="-342900" algn="l" rtl="0">
              <a:spcBef>
                <a:spcPts val="0"/>
              </a:spcBef>
              <a:spcAft>
                <a:spcPts val="0"/>
              </a:spcAft>
              <a:buSzPts val="1800"/>
              <a:buFont typeface="Garamond"/>
              <a:buChar char="–"/>
            </a:pPr>
            <a:r>
              <a:rPr lang="en" sz="1800">
                <a:latin typeface="Garamond"/>
                <a:ea typeface="Garamond"/>
                <a:cs typeface="Garamond"/>
                <a:sym typeface="Garamond"/>
              </a:rPr>
              <a:t>Receive 15 minutes for every USABLE quote you submit </a:t>
            </a:r>
            <a:r>
              <a:rPr lang="en" sz="1800" b="1">
                <a:latin typeface="Garamond"/>
                <a:ea typeface="Garamond"/>
                <a:cs typeface="Garamond"/>
                <a:sym typeface="Garamond"/>
              </a:rPr>
              <a:t>(8 quotes/2 hours max).</a:t>
            </a:r>
            <a:endParaRPr sz="1800" b="1">
              <a:latin typeface="Garamond"/>
              <a:ea typeface="Garamond"/>
              <a:cs typeface="Garamond"/>
              <a:sym typeface="Garamond"/>
            </a:endParaRPr>
          </a:p>
          <a:p>
            <a:pPr marL="914400" lvl="1" indent="-342900" algn="l" rtl="0">
              <a:lnSpc>
                <a:spcPct val="115000"/>
              </a:lnSpc>
              <a:spcBef>
                <a:spcPts val="0"/>
              </a:spcBef>
              <a:spcAft>
                <a:spcPts val="0"/>
              </a:spcAft>
              <a:buSzPts val="1800"/>
              <a:buFont typeface="Garamond"/>
              <a:buChar char="–"/>
            </a:pPr>
            <a:r>
              <a:rPr lang="en" sz="1800">
                <a:latin typeface="Garamond"/>
                <a:ea typeface="Garamond"/>
                <a:cs typeface="Garamond"/>
                <a:sym typeface="Garamond"/>
              </a:rPr>
              <a:t>Must be from literature (play, novel, memoir, etc.)(no political /insulting quotes)</a:t>
            </a:r>
            <a:endParaRPr sz="1800">
              <a:latin typeface="Garamond"/>
              <a:ea typeface="Garamond"/>
              <a:cs typeface="Garamond"/>
              <a:sym typeface="Garamond"/>
            </a:endParaRPr>
          </a:p>
          <a:p>
            <a:pPr marL="914400" lvl="1" indent="-342900" algn="l" rtl="0">
              <a:lnSpc>
                <a:spcPct val="115000"/>
              </a:lnSpc>
              <a:spcBef>
                <a:spcPts val="0"/>
              </a:spcBef>
              <a:spcAft>
                <a:spcPts val="0"/>
              </a:spcAft>
              <a:buSzPts val="1800"/>
              <a:buFont typeface="Garamond"/>
              <a:buChar char="–"/>
            </a:pPr>
            <a:r>
              <a:rPr lang="en" sz="1800">
                <a:latin typeface="Garamond"/>
                <a:ea typeface="Garamond"/>
                <a:cs typeface="Garamond"/>
                <a:sym typeface="Garamond"/>
              </a:rPr>
              <a:t>They can be funny, witty, inspiring, etc. (but never disparaging).</a:t>
            </a:r>
            <a:endParaRPr sz="1800">
              <a:latin typeface="Garamond"/>
              <a:ea typeface="Garamond"/>
              <a:cs typeface="Garamond"/>
              <a:sym typeface="Garamond"/>
            </a:endParaRPr>
          </a:p>
          <a:p>
            <a:pPr marL="457200" lvl="0" indent="-342900" algn="l" rtl="0">
              <a:lnSpc>
                <a:spcPct val="115000"/>
              </a:lnSpc>
              <a:spcBef>
                <a:spcPts val="0"/>
              </a:spcBef>
              <a:spcAft>
                <a:spcPts val="0"/>
              </a:spcAft>
              <a:buSzPts val="1800"/>
              <a:buFont typeface="Garamond"/>
              <a:buChar char="•"/>
            </a:pPr>
            <a:r>
              <a:rPr lang="en" sz="1800">
                <a:latin typeface="Garamond"/>
                <a:ea typeface="Garamond"/>
                <a:cs typeface="Garamond"/>
                <a:sym typeface="Garamond"/>
              </a:rPr>
              <a:t>We will start laminating quotes after the Poetry Slam!</a:t>
            </a:r>
            <a:endParaRPr sz="1800">
              <a:latin typeface="Garamond"/>
              <a:ea typeface="Garamond"/>
              <a:cs typeface="Garamond"/>
              <a:sym typeface="Garamond"/>
            </a:endParaRPr>
          </a:p>
          <a:p>
            <a:pPr marL="457200" lvl="0" indent="0" algn="l" rtl="0">
              <a:lnSpc>
                <a:spcPct val="115000"/>
              </a:lnSpc>
              <a:spcBef>
                <a:spcPts val="0"/>
              </a:spcBef>
              <a:spcAft>
                <a:spcPts val="0"/>
              </a:spcAft>
              <a:buNone/>
            </a:pPr>
            <a:endParaRPr sz="1800">
              <a:latin typeface="Garamond"/>
              <a:ea typeface="Garamond"/>
              <a:cs typeface="Garamond"/>
              <a:sym typeface="Garamond"/>
            </a:endParaRPr>
          </a:p>
          <a:p>
            <a:pPr marL="0" lvl="0" indent="0" algn="l" rtl="0">
              <a:spcBef>
                <a:spcPts val="640"/>
              </a:spcBef>
              <a:spcAft>
                <a:spcPts val="0"/>
              </a:spcAft>
              <a:buNone/>
            </a:pPr>
            <a:endParaRPr sz="1800" b="1">
              <a:solidFill>
                <a:srgbClr val="0000FF"/>
              </a:solidFill>
              <a:latin typeface="Garamond"/>
              <a:ea typeface="Garamond"/>
              <a:cs typeface="Garamond"/>
              <a:sym typeface="Garamond"/>
            </a:endParaRPr>
          </a:p>
        </p:txBody>
      </p:sp>
      <p:pic>
        <p:nvPicPr>
          <p:cNvPr id="308" name="Google Shape;308;p51"/>
          <p:cNvPicPr preferRelativeResize="0"/>
          <p:nvPr/>
        </p:nvPicPr>
        <p:blipFill>
          <a:blip r:embed="rId3">
            <a:alphaModFix/>
          </a:blip>
          <a:stretch>
            <a:fillRect/>
          </a:stretch>
        </p:blipFill>
        <p:spPr>
          <a:xfrm>
            <a:off x="7280100" y="181800"/>
            <a:ext cx="1648375" cy="1252775"/>
          </a:xfrm>
          <a:prstGeom prst="rect">
            <a:avLst/>
          </a:prstGeom>
          <a:noFill/>
          <a:ln>
            <a:noFill/>
          </a:ln>
        </p:spPr>
      </p:pic>
      <p:pic>
        <p:nvPicPr>
          <p:cNvPr id="309" name="Google Shape;309;p51"/>
          <p:cNvPicPr preferRelativeResize="0"/>
          <p:nvPr/>
        </p:nvPicPr>
        <p:blipFill>
          <a:blip r:embed="rId4">
            <a:alphaModFix/>
          </a:blip>
          <a:stretch>
            <a:fillRect/>
          </a:stretch>
        </p:blipFill>
        <p:spPr>
          <a:xfrm>
            <a:off x="1007050" y="88227"/>
            <a:ext cx="737875" cy="553399"/>
          </a:xfrm>
          <a:prstGeom prst="rect">
            <a:avLst/>
          </a:prstGeom>
          <a:noFill/>
          <a:ln>
            <a:noFill/>
          </a:ln>
        </p:spPr>
      </p:pic>
      <p:pic>
        <p:nvPicPr>
          <p:cNvPr id="310" name="Google Shape;310;p51"/>
          <p:cNvPicPr preferRelativeResize="0"/>
          <p:nvPr/>
        </p:nvPicPr>
        <p:blipFill>
          <a:blip r:embed="rId4">
            <a:alphaModFix/>
          </a:blip>
          <a:stretch>
            <a:fillRect/>
          </a:stretch>
        </p:blipFill>
        <p:spPr>
          <a:xfrm rot="10800000">
            <a:off x="5146625" y="88226"/>
            <a:ext cx="727325" cy="5455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2"/>
          <p:cNvSpPr txBox="1">
            <a:spLocks noGrp="1"/>
          </p:cNvSpPr>
          <p:nvPr>
            <p:ph type="title"/>
          </p:nvPr>
        </p:nvSpPr>
        <p:spPr>
          <a:xfrm>
            <a:off x="645250" y="338388"/>
            <a:ext cx="5930700" cy="1082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Merriweather"/>
                <a:ea typeface="Merriweather"/>
                <a:cs typeface="Merriweather"/>
                <a:sym typeface="Merriweather"/>
              </a:rPr>
              <a:t>Reminders...</a:t>
            </a:r>
            <a:endParaRPr sz="6000">
              <a:latin typeface="Merriweather"/>
              <a:ea typeface="Merriweather"/>
              <a:cs typeface="Merriweather"/>
              <a:sym typeface="Merriweather"/>
            </a:endParaRPr>
          </a:p>
        </p:txBody>
      </p:sp>
      <p:sp>
        <p:nvSpPr>
          <p:cNvPr id="316" name="Google Shape;316;p52"/>
          <p:cNvSpPr txBox="1">
            <a:spLocks noGrp="1"/>
          </p:cNvSpPr>
          <p:nvPr>
            <p:ph type="body" idx="1"/>
          </p:nvPr>
        </p:nvSpPr>
        <p:spPr>
          <a:xfrm>
            <a:off x="89850" y="2150287"/>
            <a:ext cx="8964300" cy="3436200"/>
          </a:xfrm>
          <a:prstGeom prst="rect">
            <a:avLst/>
          </a:prstGeom>
        </p:spPr>
        <p:txBody>
          <a:bodyPr spcFirstLastPara="1" wrap="square" lIns="91425" tIns="91425" rIns="91425" bIns="91425" anchor="t" anchorCtr="0">
            <a:noAutofit/>
          </a:bodyPr>
          <a:lstStyle/>
          <a:p>
            <a:pPr marL="457200" lvl="0" indent="-419100" algn="l" rtl="0">
              <a:lnSpc>
                <a:spcPct val="100000"/>
              </a:lnSpc>
              <a:spcBef>
                <a:spcPts val="640"/>
              </a:spcBef>
              <a:spcAft>
                <a:spcPts val="0"/>
              </a:spcAft>
              <a:buClr>
                <a:srgbClr val="741B47"/>
              </a:buClr>
              <a:buSzPts val="3000"/>
              <a:buFont typeface="Garamond"/>
              <a:buChar char="●"/>
            </a:pPr>
            <a:r>
              <a:rPr lang="en" sz="3000">
                <a:solidFill>
                  <a:srgbClr val="741B47"/>
                </a:solidFill>
                <a:latin typeface="Garamond"/>
                <a:ea typeface="Garamond"/>
                <a:cs typeface="Garamond"/>
                <a:sym typeface="Garamond"/>
              </a:rPr>
              <a:t>Make sure you signed in so you can receive your hour</a:t>
            </a:r>
            <a:endParaRPr sz="3000">
              <a:solidFill>
                <a:srgbClr val="741B47"/>
              </a:solidFill>
              <a:latin typeface="Garamond"/>
              <a:ea typeface="Garamond"/>
              <a:cs typeface="Garamond"/>
              <a:sym typeface="Garamond"/>
            </a:endParaRPr>
          </a:p>
          <a:p>
            <a:pPr marL="457200" lvl="0" indent="-419100" algn="l" rtl="0">
              <a:lnSpc>
                <a:spcPct val="100000"/>
              </a:lnSpc>
              <a:spcBef>
                <a:spcPts val="0"/>
              </a:spcBef>
              <a:spcAft>
                <a:spcPts val="0"/>
              </a:spcAft>
              <a:buClr>
                <a:srgbClr val="741B47"/>
              </a:buClr>
              <a:buSzPts val="3000"/>
              <a:buFont typeface="Garamond"/>
              <a:buChar char="●"/>
            </a:pPr>
            <a:r>
              <a:rPr lang="en" sz="3000">
                <a:solidFill>
                  <a:srgbClr val="741B47"/>
                </a:solidFill>
                <a:latin typeface="Garamond"/>
                <a:ea typeface="Garamond"/>
                <a:cs typeface="Garamond"/>
                <a:sym typeface="Garamond"/>
              </a:rPr>
              <a:t>Check pinescharternehs.wordpress.com for info</a:t>
            </a:r>
            <a:endParaRPr sz="3000">
              <a:solidFill>
                <a:srgbClr val="741B47"/>
              </a:solidFill>
              <a:latin typeface="Garamond"/>
              <a:ea typeface="Garamond"/>
              <a:cs typeface="Garamond"/>
              <a:sym typeface="Garamond"/>
            </a:endParaRPr>
          </a:p>
          <a:p>
            <a:pPr marL="457200" lvl="0" indent="-419100" algn="l" rtl="0">
              <a:lnSpc>
                <a:spcPct val="100000"/>
              </a:lnSpc>
              <a:spcBef>
                <a:spcPts val="0"/>
              </a:spcBef>
              <a:spcAft>
                <a:spcPts val="0"/>
              </a:spcAft>
              <a:buClr>
                <a:srgbClr val="741B47"/>
              </a:buClr>
              <a:buSzPts val="3000"/>
              <a:buFont typeface="Garamond"/>
              <a:buChar char="●"/>
            </a:pPr>
            <a:r>
              <a:rPr lang="en" sz="3000">
                <a:solidFill>
                  <a:srgbClr val="741B47"/>
                </a:solidFill>
                <a:latin typeface="Garamond"/>
                <a:ea typeface="Garamond"/>
                <a:cs typeface="Garamond"/>
                <a:sym typeface="Garamond"/>
              </a:rPr>
              <a:t>Please follow us on instagram @pinescharternehs</a:t>
            </a:r>
            <a:endParaRPr sz="3000">
              <a:solidFill>
                <a:srgbClr val="741B47"/>
              </a:solidFill>
              <a:latin typeface="Garamond"/>
              <a:ea typeface="Garamond"/>
              <a:cs typeface="Garamond"/>
              <a:sym typeface="Garamond"/>
            </a:endParaRPr>
          </a:p>
          <a:p>
            <a:pPr marL="457200" lvl="0" indent="-419100" algn="l" rtl="0">
              <a:lnSpc>
                <a:spcPct val="100000"/>
              </a:lnSpc>
              <a:spcBef>
                <a:spcPts val="0"/>
              </a:spcBef>
              <a:spcAft>
                <a:spcPts val="0"/>
              </a:spcAft>
              <a:buClr>
                <a:srgbClr val="741B47"/>
              </a:buClr>
              <a:buSzPts val="3000"/>
              <a:buFont typeface="Garamond"/>
              <a:buChar char="●"/>
            </a:pPr>
            <a:r>
              <a:rPr lang="en" sz="3000">
                <a:solidFill>
                  <a:srgbClr val="741B47"/>
                </a:solidFill>
                <a:latin typeface="Garamond"/>
                <a:ea typeface="Garamond"/>
                <a:cs typeface="Garamond"/>
                <a:sym typeface="Garamond"/>
              </a:rPr>
              <a:t>Next General Meeting: </a:t>
            </a:r>
            <a:r>
              <a:rPr lang="en" sz="3000" b="1">
                <a:solidFill>
                  <a:srgbClr val="741B47"/>
                </a:solidFill>
                <a:latin typeface="Garamond"/>
                <a:ea typeface="Garamond"/>
                <a:cs typeface="Garamond"/>
                <a:sym typeface="Garamond"/>
              </a:rPr>
              <a:t>February 13</a:t>
            </a:r>
            <a:endParaRPr sz="3000" b="1">
              <a:solidFill>
                <a:srgbClr val="741B47"/>
              </a:solidFill>
              <a:latin typeface="Garamond"/>
              <a:ea typeface="Garamond"/>
              <a:cs typeface="Garamond"/>
              <a:sym typeface="Garamond"/>
            </a:endParaRPr>
          </a:p>
          <a:p>
            <a:pPr marL="457200" lvl="0" indent="0" algn="l" rtl="0">
              <a:spcBef>
                <a:spcPts val="0"/>
              </a:spcBef>
              <a:spcAft>
                <a:spcPts val="1600"/>
              </a:spcAft>
              <a:buNone/>
            </a:pPr>
            <a:endParaRPr sz="2400"/>
          </a:p>
        </p:txBody>
      </p:sp>
      <p:pic>
        <p:nvPicPr>
          <p:cNvPr id="317" name="Google Shape;317;p52"/>
          <p:cNvPicPr preferRelativeResize="0"/>
          <p:nvPr/>
        </p:nvPicPr>
        <p:blipFill>
          <a:blip r:embed="rId3">
            <a:alphaModFix/>
          </a:blip>
          <a:stretch>
            <a:fillRect/>
          </a:stretch>
        </p:blipFill>
        <p:spPr>
          <a:xfrm>
            <a:off x="6575950" y="167187"/>
            <a:ext cx="2142175" cy="1424525"/>
          </a:xfrm>
          <a:prstGeom prst="rect">
            <a:avLst/>
          </a:prstGeom>
          <a:noFill/>
          <a:ln w="38100" cap="flat" cmpd="sng">
            <a:solidFill>
              <a:srgbClr val="741B47"/>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1005</Words>
  <Application>Microsoft Macintosh PowerPoint</Application>
  <PresentationFormat>On-screen Show (16:9)</PresentationFormat>
  <Paragraphs>111</Paragraphs>
  <Slides>16</Slides>
  <Notes>16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16</vt:i4>
      </vt:variant>
    </vt:vector>
  </HeadingPairs>
  <TitlesOfParts>
    <vt:vector size="25" baseType="lpstr">
      <vt:lpstr>Calibri</vt:lpstr>
      <vt:lpstr>Merriweather</vt:lpstr>
      <vt:lpstr>Garamond</vt:lpstr>
      <vt:lpstr>Arial</vt:lpstr>
      <vt:lpstr>Roboto</vt:lpstr>
      <vt:lpstr>Comfortaa</vt:lpstr>
      <vt:lpstr>Material</vt:lpstr>
      <vt:lpstr>Material</vt:lpstr>
      <vt:lpstr>Office Theme</vt:lpstr>
      <vt:lpstr>1/9/2019 Meeting: Pines Charter NEHS</vt:lpstr>
      <vt:lpstr>PowerPoint Presentation</vt:lpstr>
      <vt:lpstr>Stay Informed!</vt:lpstr>
      <vt:lpstr>NEHS Requirements</vt:lpstr>
      <vt:lpstr>SENIORS! Earn $1000 or more AND 5 NEHS hours!</vt:lpstr>
      <vt:lpstr>Juniors! Earn an NEHS Junior Summer Award!</vt:lpstr>
      <vt:lpstr>January Contests: Poetry</vt:lpstr>
      <vt:lpstr>AROUND THE CORNER: Our NEHS Poetry Slam!</vt:lpstr>
      <vt:lpstr>PowerPoint Presentation</vt:lpstr>
      <vt:lpstr>LITERACY NIGHT AT FSU ELEMENTARY!</vt:lpstr>
      <vt:lpstr>Kinder Reading Program Update</vt:lpstr>
      <vt:lpstr>DONATE LEVEL 1 READERS for NEHS hours (you can earn up to 7 of your 15 required hours through donations)</vt:lpstr>
      <vt:lpstr>Debate Mentorship Program is a Success!  Our NEHS debate mentors have been having great visits with Ms. Coleman’s 4th grade class! The kids are super excited to have our mentors model debates, lead lessons, and teach them new skills!</vt:lpstr>
      <vt:lpstr>Children’s Harbor Outreach Project</vt:lpstr>
      <vt:lpstr>NinjaLit!</vt:lpstr>
      <vt:lpstr>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1/9/2019 Meeting: Pines Charter NEHS</dc:title>
  <cp:lastModifiedBy>Beneeta Allicock</cp:lastModifiedBy>
  <cp:revision>1</cp:revision>
  <dcterms:modified xsi:type="dcterms:W3CDTF">2019-01-11T14:00:41Z</dcterms:modified>
</cp:coreProperties>
</file>