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aramond" panose="02020404030301010803" pitchFamily="18" charset="0"/>
      <p:regular r:id="rId22"/>
      <p:bold r:id="rId23"/>
      <p:italic r:id="rId24"/>
      <p:boldItalic r:id="rId25"/>
    </p:embeddedFont>
    <p:embeddedFont>
      <p:font typeface="Merriweather" pitchFamily="2" charset="77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646"/>
  </p:normalViewPr>
  <p:slideViewPr>
    <p:cSldViewPr snapToGrid="0">
      <p:cViewPr varScale="1">
        <p:scale>
          <a:sx n="86" d="100"/>
          <a:sy n="86" d="100"/>
        </p:scale>
        <p:origin x="200" y="10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ef8e53945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ef8e53945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f8e53945_0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ef8e53945_0_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ef8e53945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ef8e53945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5082cae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5082cae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4f47670e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4f47670e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481f8a2f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481f8a2f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44387a7da8e9e6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44387a7da8e9e6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f8e53945_0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ef8e53945_0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5082cae9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5082cae9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481f8a2f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481f8a2f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ef8e53945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ef8e53945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5082cae9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5082cae9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ef8e53945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ef8e53945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144387a7da8e9e6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144387a7da8e9e6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rdoezrs.net/click-3440936-10487484?url=https%3A%2F%2Fwww.betterworldbooks.com%2Fproduct%2Fdetail%2F0312144075%3Futm_source%3DAffiliate%26utm_campaign%3DText%26utm_medium%3Dbooklink%26utm_term%3D1%26utm_content%3Dproduc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hyperlink" Target="http://www.jdoqocy.com/click-3440936-10487484?url=https%3A%2F%2Fwww.betterworldbooks.com%2Fproduct%2Fdetail%2F0143127551%3Futm_source%3DAffiliate%26utm_campaign%3DText%26utm_medium%3Dbooklink%26utm_term%3D1%26utm_content%3Dproduc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2078125" y="2193175"/>
            <a:ext cx="53784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11/14/2018 Meeting: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Pines Charter NEHS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4525" y="3023850"/>
            <a:ext cx="3794925" cy="18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45073"/>
            <a:ext cx="2819475" cy="28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9451" y="1108475"/>
            <a:ext cx="2456076" cy="245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>
            <a:off x="227525" y="8166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Stay Informed!</a:t>
            </a: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1"/>
          </p:nvPr>
        </p:nvSpPr>
        <p:spPr>
          <a:xfrm>
            <a:off x="227525" y="2465706"/>
            <a:ext cx="4045200" cy="20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aramond"/>
                <a:ea typeface="Garamond"/>
                <a:cs typeface="Garamond"/>
                <a:sym typeface="Garamond"/>
              </a:rPr>
              <a:t>Make sure you are receiving emails and reminds from NEHS. If there is an issue please make sure to see Swati or Ara after the meeting.</a:t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77" name="Google Shape;77;p14"/>
          <p:cNvCxnSpPr/>
          <p:nvPr/>
        </p:nvCxnSpPr>
        <p:spPr>
          <a:xfrm rot="10800000" flipH="1">
            <a:off x="761075" y="2376775"/>
            <a:ext cx="2978100" cy="11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1287" y="1905924"/>
            <a:ext cx="2196811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8213" y="85850"/>
            <a:ext cx="2073088" cy="187549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4777100" y="2222400"/>
            <a:ext cx="1875300" cy="6987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aramond"/>
                <a:ea typeface="Garamond"/>
                <a:cs typeface="Garamond"/>
                <a:sym typeface="Garamond"/>
              </a:rPr>
              <a:t>@pcnehs2018 to number 81010</a:t>
            </a:r>
            <a:endParaRPr sz="20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6751300" y="486875"/>
            <a:ext cx="1875300" cy="6987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Garamond"/>
                <a:ea typeface="Garamond"/>
                <a:cs typeface="Garamond"/>
                <a:sym typeface="Garamond"/>
              </a:rPr>
              <a:t>pinescharternehs@gmail.com</a:t>
            </a:r>
            <a:endParaRPr sz="20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0238" y="3182152"/>
            <a:ext cx="2431520" cy="13616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 txBox="1"/>
          <p:nvPr/>
        </p:nvSpPr>
        <p:spPr>
          <a:xfrm>
            <a:off x="5606453" y="4483450"/>
            <a:ext cx="29781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Garamond"/>
                <a:ea typeface="Garamond"/>
                <a:cs typeface="Garamond"/>
                <a:sym typeface="Garamond"/>
              </a:rPr>
              <a:t>@pinescharternehs</a:t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Merriweather"/>
                <a:ea typeface="Merriweather"/>
                <a:cs typeface="Merriweather"/>
                <a:sym typeface="Merriweather"/>
              </a:rPr>
              <a:t>NEHS Requirements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58650" y="667375"/>
            <a:ext cx="9085200" cy="42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15 hours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required per year for all members 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For </a:t>
            </a:r>
            <a:r>
              <a:rPr lang="en" sz="18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new members, at least 12 of those 15 must be completed by FEB.</a:t>
            </a:r>
            <a:endParaRPr sz="1800">
              <a:solidFill>
                <a:srgbClr val="0000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Help plan and promote events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Help to plan, attend, and participate in our big events...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828800" lvl="3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Recite Night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, Poetry Slam, and Poem in your Pocket Day!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Help out with our new NinjaLit Project!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Donate to Children’s Harbor (supplies) or to the Reading Program (books/games)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■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General meetings count as an hour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○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A </a:t>
            </a: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maximum of 7 hours can be earned through donations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434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Remember, both your English and CUM GPA must stay at a </a:t>
            </a:r>
            <a:r>
              <a:rPr lang="en" sz="18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3.0</a:t>
            </a:r>
            <a:r>
              <a:rPr lang="en" sz="1800">
                <a:latin typeface="Merriweather"/>
                <a:ea typeface="Merriweather"/>
                <a:cs typeface="Merriweather"/>
                <a:sym typeface="Merriweather"/>
              </a:rPr>
              <a:t> or higher</a:t>
            </a:r>
            <a:endParaRPr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460950" y="673600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Merriweather"/>
                <a:ea typeface="Merriweather"/>
                <a:cs typeface="Merriweather"/>
                <a:sym typeface="Merriweather"/>
              </a:rPr>
              <a:t>Recite Night!</a:t>
            </a:r>
            <a:endParaRPr sz="7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1"/>
          </p:nvPr>
        </p:nvSpPr>
        <p:spPr>
          <a:xfrm>
            <a:off x="206375" y="1631400"/>
            <a:ext cx="8485200" cy="35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November 30th, 2:15pm 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in</a:t>
            </a: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Ms. Schwab’s room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Starry Night themed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Earn hours for helping with decor and promotion</a:t>
            </a:r>
            <a:endParaRPr sz="24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aramond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Earn hours for setting up on the </a:t>
            </a:r>
            <a:r>
              <a:rPr lang="en" sz="24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28th and 29th</a:t>
            </a:r>
            <a:endParaRPr sz="24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Recite Night is recitation only</a:t>
            </a:r>
            <a:r>
              <a:rPr lang="en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published poetry, etc.)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" sz="24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Will be qualifying round to select top 10 finalists to compete in our </a:t>
            </a:r>
            <a:r>
              <a:rPr lang="en" sz="24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Poetry Out Loud Competition at our annual NEHS Poetry Slam on February 6th in the Library Auditorium.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6875" y="820888"/>
            <a:ext cx="3048012" cy="3048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375" y="178750"/>
            <a:ext cx="1225548" cy="13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title"/>
          </p:nvPr>
        </p:nvSpPr>
        <p:spPr>
          <a:xfrm>
            <a:off x="460950" y="7136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Merriweather"/>
                <a:ea typeface="Merriweather"/>
                <a:cs typeface="Merriweather"/>
                <a:sym typeface="Merriweather"/>
              </a:rPr>
              <a:t>Recite Night</a:t>
            </a:r>
            <a:endParaRPr sz="7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>
            <a:off x="0" y="1652650"/>
            <a:ext cx="4572000" cy="54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100"/>
              <a:buNone/>
            </a:pPr>
            <a:r>
              <a:rPr lang="en" b="1" u="sng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We will need</a:t>
            </a: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: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Decorations</a:t>
            </a:r>
            <a:endParaRPr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–"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Come after school to D203 this week or next to help us cut stars and paper bags for tea lights.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–"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Help us set up in Ms. Schwab’s room on the 28th and 29th after school.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Promotion</a:t>
            </a:r>
            <a:endParaRPr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–"/>
            </a:pP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Help us distribute Recite Night flyers in D building and spread the word around.</a:t>
            </a:r>
            <a:endParaRPr sz="18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Volunteers</a:t>
            </a: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during the actual event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Char char="•"/>
            </a:pPr>
            <a:r>
              <a:rPr lang="en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Supporters</a:t>
            </a:r>
            <a:r>
              <a:rPr lang="en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for our performers!</a:t>
            </a:r>
            <a:endParaRPr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1701" y="3139425"/>
            <a:ext cx="1909740" cy="184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375" y="178750"/>
            <a:ext cx="1225548" cy="13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3890050" y="1562602"/>
            <a:ext cx="5483100" cy="34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 b="1">
                <a:latin typeface="Garamond"/>
                <a:ea typeface="Garamond"/>
                <a:cs typeface="Garamond"/>
                <a:sym typeface="Garamond"/>
              </a:rPr>
              <a:t>Donations (</a:t>
            </a:r>
            <a:r>
              <a:rPr lang="en" sz="1800" b="1" u="sng">
                <a:latin typeface="Garamond"/>
                <a:ea typeface="Garamond"/>
                <a:cs typeface="Garamond"/>
                <a:sym typeface="Garamond"/>
              </a:rPr>
              <a:t>please bring 26th-29th</a:t>
            </a:r>
            <a:r>
              <a:rPr lang="en" sz="1800" b="1">
                <a:latin typeface="Garamond"/>
                <a:ea typeface="Garamond"/>
                <a:cs typeface="Garamond"/>
                <a:sym typeface="Garamond"/>
              </a:rPr>
              <a:t>):</a:t>
            </a:r>
            <a:endParaRPr sz="1800" b="1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–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store-bought cookies (from aisle, not from deli)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chocolate chip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white chocolate macadamia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sugar cookies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snickerdoodle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–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milk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whole milk 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chocolate milk 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almond milk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•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soy milk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Garamond"/>
              <a:buChar char="–"/>
            </a:pPr>
            <a:r>
              <a:rPr lang="en" sz="1800">
                <a:latin typeface="Garamond"/>
                <a:ea typeface="Garamond"/>
                <a:cs typeface="Garamond"/>
                <a:sym typeface="Garamond"/>
              </a:rPr>
              <a:t>napkins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76500" y="50025"/>
            <a:ext cx="4423200" cy="109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accent6"/>
                </a:solidFill>
                <a:latin typeface="Merriweather"/>
                <a:ea typeface="Merriweather"/>
                <a:cs typeface="Merriweather"/>
                <a:sym typeface="Merriweather"/>
              </a:rPr>
              <a:t>Kinder Reading Program Update</a:t>
            </a:r>
            <a:endParaRPr sz="3200" b="1">
              <a:solidFill>
                <a:schemeClr val="accent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2"/>
          </p:nvPr>
        </p:nvSpPr>
        <p:spPr>
          <a:xfrm>
            <a:off x="-140100" y="1145925"/>
            <a:ext cx="4856400" cy="21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147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Garamond"/>
              <a:buChar char="•"/>
            </a:pPr>
            <a:r>
              <a:rPr lang="en" sz="23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We will be having a homeroom meeting on Tuesday, November 20th in D203.</a:t>
            </a:r>
            <a:endParaRPr sz="23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147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Garamond"/>
              <a:buChar char="•"/>
            </a:pPr>
            <a:r>
              <a:rPr lang="en" sz="23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Don’t forget that this is a weekly Tuesday commitment except in cases of illness or verifiable emergency. Meetings and test make-ups cannot be used as excuses. Your kinder reader is waiting for you.</a:t>
            </a:r>
            <a:endParaRPr sz="23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3147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Garamond"/>
              <a:buChar char="•"/>
            </a:pPr>
            <a:r>
              <a:rPr lang="en" sz="23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Only 1 excused absence is allowed per semester!</a:t>
            </a:r>
            <a:endParaRPr sz="23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197440">
            <a:off x="5193773" y="422154"/>
            <a:ext cx="3727053" cy="4299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175650" y="277125"/>
            <a:ext cx="88146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Garamond"/>
                <a:ea typeface="Garamond"/>
                <a:cs typeface="Garamond"/>
                <a:sym typeface="Garamond"/>
              </a:rPr>
              <a:t>DONATE LEVEL 1 READERS for NEHS hours</a:t>
            </a:r>
            <a:endParaRPr b="1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aramond"/>
                <a:ea typeface="Garamond"/>
                <a:cs typeface="Garamond"/>
                <a:sym typeface="Garamond"/>
              </a:rPr>
              <a:t>(you can earn up to 7 of your 15 required hours through donations)</a:t>
            </a:r>
            <a:endParaRPr sz="22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678" y="1143325"/>
            <a:ext cx="2456447" cy="36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044813"/>
            <a:ext cx="2425343" cy="379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59725" y="232150"/>
            <a:ext cx="44568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accent6"/>
                </a:solidFill>
                <a:latin typeface="Merriweather"/>
                <a:ea typeface="Merriweather"/>
                <a:cs typeface="Merriweather"/>
                <a:sym typeface="Merriweather"/>
              </a:rPr>
              <a:t>Debate Mentorship Program is underway!</a:t>
            </a:r>
            <a:endParaRPr sz="3200" b="1">
              <a:solidFill>
                <a:schemeClr val="accent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2"/>
          </p:nvPr>
        </p:nvSpPr>
        <p:spPr>
          <a:xfrm>
            <a:off x="4310700" y="3637275"/>
            <a:ext cx="15183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pic>
        <p:nvPicPr>
          <p:cNvPr id="127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8875" y="724200"/>
            <a:ext cx="3716045" cy="3695101"/>
          </a:xfrm>
          <a:prstGeom prst="rect">
            <a:avLst/>
          </a:prstGeom>
          <a:noFill/>
          <a:ln w="38100" cap="flat" cmpd="sng">
            <a:solidFill>
              <a:srgbClr val="B45F0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8" name="Google Shape;128;p20"/>
          <p:cNvSpPr txBox="1">
            <a:spLocks noGrp="1"/>
          </p:cNvSpPr>
          <p:nvPr>
            <p:ph type="subTitle" idx="1"/>
          </p:nvPr>
        </p:nvSpPr>
        <p:spPr>
          <a:xfrm>
            <a:off x="265525" y="3381402"/>
            <a:ext cx="4045200" cy="1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started last week with our Thursday visits to Mrs. Coleman’s 4th grade classroom at the PPCES-FSU campus!</a:t>
            </a:r>
            <a:endParaRPr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2588" y="1430339"/>
            <a:ext cx="1951026" cy="195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60950" y="50427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Merriweather"/>
                <a:ea typeface="Merriweather"/>
                <a:cs typeface="Merriweather"/>
                <a:sym typeface="Merriweather"/>
              </a:rPr>
              <a:t>Children’s Harbor Outreach Project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0" y="1872687"/>
            <a:ext cx="7501200" cy="29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8194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erriweather"/>
              <a:buChar char="•"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We’re also still collecting writing supplies for disadvantaged children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lvl="0" indent="-28194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erriweather"/>
              <a:buChar char="•"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Can earn up to</a:t>
            </a:r>
            <a:r>
              <a:rPr lang="en" sz="20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 7</a:t>
            </a:r>
            <a:r>
              <a:rPr lang="en" sz="2000">
                <a:solidFill>
                  <a:srgbClr val="A61C0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volunteer/NEHS hours through donations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lvl="0" indent="-281940" algn="l" rtl="0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erriweather"/>
              <a:buChar char="•"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What is needed?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742950" lvl="1" indent="-248284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erriweather"/>
              <a:buChar char="–"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bring in spiral notebooks, composition books, packs of lined paper, construction paper, packs of pens and pencils…</a:t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1200" y="2180402"/>
            <a:ext cx="1363849" cy="1888399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-50775" y="109450"/>
            <a:ext cx="72039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NinjaLit!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-139350" y="438725"/>
            <a:ext cx="9037800" cy="45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A new project in-the-making!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64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We will be hiding laminated literary quotes in various places around the school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(in class novels, textbooks, shelves etc.)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Let’s spread our enthusiasm about literature, have fun, and brighten people’s days!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Anyone who finds a quote will take a picture with it and DM us the picture to our instagram.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We will be posting these pictures! #NEHSNinjaLit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This is great way to get your hours!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You will receive 15 minutes for every USABLE quote you submit </a:t>
            </a:r>
            <a:r>
              <a:rPr lang="en" sz="1900" b="1">
                <a:latin typeface="Garamond"/>
                <a:ea typeface="Garamond"/>
                <a:cs typeface="Garamond"/>
                <a:sym typeface="Garamond"/>
              </a:rPr>
              <a:t>(8 quotes/2 hours max).</a:t>
            </a:r>
            <a:endParaRPr sz="1900" b="1"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–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Must be from literature (play, novel, memoir, etc.)(no political/historical/insulting quotes) 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137160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Garamond"/>
              <a:buChar char="•"/>
            </a:pPr>
            <a:r>
              <a:rPr lang="en" sz="1900">
                <a:latin typeface="Garamond"/>
                <a:ea typeface="Garamond"/>
                <a:cs typeface="Garamond"/>
                <a:sym typeface="Garamond"/>
              </a:rPr>
              <a:t>They can be funny, witty, inspiring, etc. (but never disparaging).</a:t>
            </a:r>
            <a:endParaRPr sz="1900"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3125" y="88250"/>
            <a:ext cx="1648375" cy="12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050" y="88237"/>
            <a:ext cx="860176" cy="64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5146625" y="88237"/>
            <a:ext cx="860176" cy="64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latin typeface="Merriweather"/>
                <a:ea typeface="Merriweather"/>
                <a:cs typeface="Merriweather"/>
                <a:sym typeface="Merriweather"/>
              </a:rPr>
              <a:t>November Literary Contests...</a:t>
            </a:r>
            <a:endParaRPr sz="3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1" name="Google Shape;151;p23"/>
          <p:cNvSpPr txBox="1">
            <a:spLocks noGrp="1"/>
          </p:cNvSpPr>
          <p:nvPr>
            <p:ph type="body" idx="4294967295"/>
          </p:nvPr>
        </p:nvSpPr>
        <p:spPr>
          <a:xfrm>
            <a:off x="-158700" y="814950"/>
            <a:ext cx="9144000" cy="40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•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PPCHS SHORT STORY CONTEST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–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Submit a 4-10 pg. original story to D203 by end of November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marR="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–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Winner will...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1371600" marR="0" lvl="2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•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represent PPCHS in 2018 Broward County Literary Fair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1371600" marR="0" lvl="2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•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be announced at this year’s NEHS Poetry Slam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1371600" marR="0" lvl="2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•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receive a $10 Barnes and Noble gift card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•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BROWARD COUNTY LIBRARY FOUNDATION SHORT STORY CONTEST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–"/>
            </a:pPr>
            <a:r>
              <a:rPr lang="en" sz="17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Write an original short story that explores a </a:t>
            </a:r>
            <a:r>
              <a:rPr lang="en" sz="1700" u="sng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dystopian United States not run by a democracy</a:t>
            </a:r>
            <a:endParaRPr sz="1700" u="sng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–"/>
            </a:pPr>
            <a:r>
              <a:rPr lang="en" sz="17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All stories must be </a:t>
            </a: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NO LONGER THAN 1500 words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–"/>
            </a:pPr>
            <a:r>
              <a:rPr lang="en" sz="17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Stories should be titled, double-spaced, single-sided, &amp; typed using Times New Roman 12 font</a:t>
            </a:r>
            <a:endParaRPr sz="17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–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DO NOT PUT YOUR NAME</a:t>
            </a:r>
            <a:r>
              <a:rPr lang="en" sz="17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(or the school’s) on your </a:t>
            </a: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TWO</a:t>
            </a:r>
            <a:r>
              <a:rPr lang="en" sz="17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submitted copies</a:t>
            </a:r>
            <a:endParaRPr sz="17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–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$$ for 3 WINNERS PER SCHOOL! 1st place: $75; 2nd place: $50; 3rd place: $50</a:t>
            </a:r>
            <a:endParaRPr sz="1700" b="1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aramond"/>
              <a:buChar char="–"/>
            </a:pP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Please hand-deliver </a:t>
            </a:r>
            <a:r>
              <a:rPr lang="en" sz="1700" b="1" u="sng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TWO copies</a:t>
            </a:r>
            <a:r>
              <a:rPr lang="en" sz="1700" b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to Ms. Sarah Phelps in D203 by Monday, Dec. 3</a:t>
            </a:r>
            <a:r>
              <a:rPr lang="en" sz="1700" b="1" baseline="30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rd</a:t>
            </a:r>
            <a:endParaRPr sz="1700" b="1" baseline="30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6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52" name="Google Shape;15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4549" y="88675"/>
            <a:ext cx="2352625" cy="189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title"/>
          </p:nvPr>
        </p:nvSpPr>
        <p:spPr>
          <a:xfrm>
            <a:off x="98250" y="128175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en" sz="2800" b="1">
                <a:latin typeface="Garamond"/>
                <a:ea typeface="Garamond"/>
                <a:cs typeface="Garamond"/>
                <a:sym typeface="Garamond"/>
              </a:rPr>
              <a:t>NEHS Scholarship money opportunity for seniors!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5566450" y="684150"/>
            <a:ext cx="3577500" cy="41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year, NEHS seniors should read one of the NEHS Common Readers to apply for merit-based scholarships before January 16th.</a:t>
            </a:r>
            <a:endParaRPr sz="2200">
              <a:solidFill>
                <a:srgbClr val="7A7C8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two options are </a:t>
            </a:r>
            <a:r>
              <a:rPr lang="en" sz="2200" i="1" u="sng">
                <a:solidFill>
                  <a:srgbClr val="2C313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The Samurai’s Garden</a:t>
            </a:r>
            <a:r>
              <a:rPr lang="en" sz="2200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 Gail Tsukiyama &amp; </a:t>
            </a:r>
            <a:r>
              <a:rPr lang="en" sz="2200" i="1" u="sng">
                <a:solidFill>
                  <a:srgbClr val="2C313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Everything I Never Told You</a:t>
            </a:r>
            <a:r>
              <a:rPr lang="en" sz="2200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 Celeste Ng.</a:t>
            </a:r>
            <a:endParaRPr sz="2200">
              <a:solidFill>
                <a:srgbClr val="7A7C8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7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9" name="Google Shape;15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75" y="797863"/>
            <a:ext cx="5516175" cy="3894276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 txBox="1"/>
          <p:nvPr/>
        </p:nvSpPr>
        <p:spPr>
          <a:xfrm>
            <a:off x="0" y="3628875"/>
            <a:ext cx="6963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A7C8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(summaries from nehs.us)  More information can be found on the NEHS National website.</a:t>
            </a:r>
            <a:endParaRPr>
              <a:solidFill>
                <a:srgbClr val="7A7C8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endParaRPr>
              <a:solidFill>
                <a:srgbClr val="7A7C8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>
            <a:spLocks noGrp="1"/>
          </p:cNvSpPr>
          <p:nvPr>
            <p:ph type="title"/>
          </p:nvPr>
        </p:nvSpPr>
        <p:spPr>
          <a:xfrm>
            <a:off x="225000" y="6050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erriweather"/>
                <a:ea typeface="Merriweather"/>
                <a:cs typeface="Merriweather"/>
                <a:sym typeface="Merriweather"/>
              </a:rPr>
              <a:t>Holiday Elephant Book Exchange!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6" name="Google Shape;166;p25"/>
          <p:cNvSpPr txBox="1">
            <a:spLocks noGrp="1"/>
          </p:cNvSpPr>
          <p:nvPr>
            <p:ph type="body" idx="4294967295"/>
          </p:nvPr>
        </p:nvSpPr>
        <p:spPr>
          <a:xfrm>
            <a:off x="44875" y="719300"/>
            <a:ext cx="52386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794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Will take place during our December meeting!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Submit a new book and receive a new book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Each book should be wrapped but have a short synopsis on the front 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On the day of the exchange, everyone is given a number and would have an opportunity to pick a new book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Similar rules to elephant gift exchange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Refreshments will be provided </a:t>
            </a:r>
            <a:endParaRPr sz="22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200"/>
              <a:buFont typeface="Garamond"/>
              <a:buChar char="•"/>
            </a:pPr>
            <a:r>
              <a:rPr lang="en" sz="22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Date: December 12th</a:t>
            </a:r>
            <a:endParaRPr sz="2200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u="sng">
              <a:solidFill>
                <a:srgbClr val="0000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000"/>
          </a:p>
        </p:txBody>
      </p:sp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37304">
            <a:off x="4757425" y="3087124"/>
            <a:ext cx="2365676" cy="171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5276" y="876876"/>
            <a:ext cx="2641725" cy="122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6375" y="2217169"/>
            <a:ext cx="1865225" cy="17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xfrm>
            <a:off x="645250" y="338388"/>
            <a:ext cx="5930700" cy="108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Merriweather"/>
                <a:ea typeface="Merriweather"/>
                <a:cs typeface="Merriweather"/>
                <a:sym typeface="Merriweather"/>
              </a:rPr>
              <a:t>Reminders...</a:t>
            </a:r>
            <a:endParaRPr sz="6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5" name="Google Shape;175;p26"/>
          <p:cNvSpPr txBox="1">
            <a:spLocks noGrp="1"/>
          </p:cNvSpPr>
          <p:nvPr>
            <p:ph type="body" idx="1"/>
          </p:nvPr>
        </p:nvSpPr>
        <p:spPr>
          <a:xfrm>
            <a:off x="89850" y="1927087"/>
            <a:ext cx="8964300" cy="3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Make sure you signed in so you can receive your hour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Check pinescharternehs.wordpress.com for info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Follow us on instagram @pinescharternehs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Help us prepare for Recite Night!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Come to Recite Night on November 30th!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Garamond"/>
              <a:buChar char="●"/>
            </a:pP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Next General Meeting: </a:t>
            </a:r>
            <a:r>
              <a:rPr lang="en" sz="30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Wednesday, December 12th</a:t>
            </a:r>
            <a:r>
              <a:rPr lang="en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30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pic>
        <p:nvPicPr>
          <p:cNvPr id="176" name="Google Shape;1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5950" y="167187"/>
            <a:ext cx="2142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774" y="487587"/>
            <a:ext cx="7710500" cy="285406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7"/>
          <p:cNvSpPr txBox="1"/>
          <p:nvPr/>
        </p:nvSpPr>
        <p:spPr>
          <a:xfrm>
            <a:off x="914413" y="3341661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 are so thankful for all our wonderful NEHS members!</a:t>
            </a:r>
            <a:endParaRPr sz="4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27"/>
          <p:cNvSpPr/>
          <p:nvPr/>
        </p:nvSpPr>
        <p:spPr>
          <a:xfrm>
            <a:off x="290425" y="337338"/>
            <a:ext cx="8563200" cy="44688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Macintosh PowerPoint</Application>
  <PresentationFormat>On-screen Show (16:9)</PresentationFormat>
  <Paragraphs>112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Merriweather</vt:lpstr>
      <vt:lpstr>Arial</vt:lpstr>
      <vt:lpstr>Garamond</vt:lpstr>
      <vt:lpstr>Roboto</vt:lpstr>
      <vt:lpstr>Times New Roman</vt:lpstr>
      <vt:lpstr>Material</vt:lpstr>
      <vt:lpstr>11/14/2018 Meeting: Pines Charter NEHS</vt:lpstr>
      <vt:lpstr>Stay Informed!</vt:lpstr>
      <vt:lpstr>NEHS Requirements</vt:lpstr>
      <vt:lpstr>Recite Night!</vt:lpstr>
      <vt:lpstr>Recite Night</vt:lpstr>
      <vt:lpstr>Kinder Reading Program Update</vt:lpstr>
      <vt:lpstr>DONATE LEVEL 1 READERS for NEHS hours (you can earn up to 7 of your 15 required hours through donations)</vt:lpstr>
      <vt:lpstr>Debate Mentorship Program is underway!</vt:lpstr>
      <vt:lpstr>Children’s Harbor Outreach Project</vt:lpstr>
      <vt:lpstr>NinjaLit!</vt:lpstr>
      <vt:lpstr>November Literary Contests...</vt:lpstr>
      <vt:lpstr>NEHS Scholarship money opportunity for seniors!</vt:lpstr>
      <vt:lpstr>Holiday Elephant Book Exchange!</vt:lpstr>
      <vt:lpstr>Reminders...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11/14/2018 Meeting: Pines Charter NEHS</dc:title>
  <cp:lastModifiedBy>Beneeta Allicock</cp:lastModifiedBy>
  <cp:revision>1</cp:revision>
  <dcterms:modified xsi:type="dcterms:W3CDTF">2019-01-11T13:57:04Z</dcterms:modified>
</cp:coreProperties>
</file>